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57" r:id="rId4"/>
    <p:sldId id="259" r:id="rId5"/>
    <p:sldId id="260" r:id="rId6"/>
    <p:sldId id="261" r:id="rId7"/>
    <p:sldId id="262" r:id="rId8"/>
    <p:sldId id="263" r:id="rId9"/>
    <p:sldId id="258" r:id="rId10"/>
    <p:sldId id="264" r:id="rId11"/>
    <p:sldId id="265" r:id="rId12"/>
    <p:sldId id="266" r:id="rId13"/>
    <p:sldId id="267" r:id="rId14"/>
    <p:sldId id="268" r:id="rId15"/>
    <p:sldId id="270" r:id="rId16"/>
    <p:sldId id="269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4" r:id="rId40"/>
    <p:sldId id="293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83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25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8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87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9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780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4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45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86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251FF-EE54-4E35-8CBE-48F3D12807B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0F8C6-7EC8-4B0D-8454-F7EB24F4C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8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Kerajinan Lokal Benda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Bab III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0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Kerajinan Lokal Benda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40" y="300079"/>
            <a:ext cx="12322493" cy="623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73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97" y="522513"/>
            <a:ext cx="12113341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69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510"/>
            <a:ext cx="12100643" cy="593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8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3" y="475017"/>
            <a:ext cx="12045628" cy="59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95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333"/>
            <a:ext cx="12192000" cy="626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00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999"/>
            <a:ext cx="12192000" cy="609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70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0" y="457201"/>
            <a:ext cx="12131863" cy="59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32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" y="548639"/>
            <a:ext cx="12168403" cy="577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50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94681"/>
            <a:ext cx="12219133" cy="589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12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5647"/>
            <a:ext cx="12219746" cy="606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61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177" y="692330"/>
            <a:ext cx="12195177" cy="562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49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187"/>
            <a:ext cx="121920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47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312" y="862149"/>
            <a:ext cx="12261346" cy="512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33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1" y="744583"/>
            <a:ext cx="12222855" cy="543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16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1" y="535577"/>
            <a:ext cx="12159345" cy="582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543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69" y="849086"/>
            <a:ext cx="11999256" cy="506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51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2863"/>
            <a:ext cx="12217550" cy="512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03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189"/>
            <a:ext cx="12204003" cy="583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9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" y="875211"/>
            <a:ext cx="12202377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96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79854"/>
            <a:ext cx="12184823" cy="589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46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426720"/>
            <a:ext cx="12078787" cy="603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46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5" y="679269"/>
            <a:ext cx="12112575" cy="553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79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2" y="205813"/>
            <a:ext cx="12043460" cy="652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34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2539"/>
            <a:ext cx="12176127" cy="592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592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2457"/>
            <a:ext cx="12192000" cy="571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83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5446"/>
            <a:ext cx="12240479" cy="579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5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2180"/>
            <a:ext cx="12225002" cy="58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2653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" y="600891"/>
            <a:ext cx="12216682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88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64162"/>
            <a:ext cx="12181442" cy="652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61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951" y="770709"/>
            <a:ext cx="12219806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715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65787"/>
            <a:ext cx="12158357" cy="551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11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56259"/>
            <a:ext cx="12079656" cy="577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26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3" y="561533"/>
            <a:ext cx="12091818" cy="578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864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82" y="574766"/>
            <a:ext cx="11998166" cy="560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98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88215"/>
            <a:ext cx="12229215" cy="589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62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35508"/>
            <a:ext cx="12158126" cy="616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264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197"/>
            <a:ext cx="12191762" cy="63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90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174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84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</Words>
  <Application>Microsoft Office PowerPoint</Application>
  <PresentationFormat>Widescreen</PresentationFormat>
  <Paragraphs>3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Kerajinan Lokal Benda</vt:lpstr>
      <vt:lpstr>Kerajinan Lokal Benda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10</dc:creator>
  <cp:lastModifiedBy>WIN 10</cp:lastModifiedBy>
  <cp:revision>3</cp:revision>
  <dcterms:created xsi:type="dcterms:W3CDTF">2021-11-01T00:26:01Z</dcterms:created>
  <dcterms:modified xsi:type="dcterms:W3CDTF">2021-11-01T00:35:06Z</dcterms:modified>
</cp:coreProperties>
</file>