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45455" autoAdjust="0"/>
  </p:normalViewPr>
  <p:slideViewPr>
    <p:cSldViewPr snapToGrid="0">
      <p:cViewPr varScale="1">
        <p:scale>
          <a:sx n="33" d="100"/>
          <a:sy n="33" d="100"/>
        </p:scale>
        <p:origin x="2178" y="5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F78F36-DC8C-423A-9E90-35C3306242C9}" type="datetimeFigureOut">
              <a:rPr lang="en-US" smtClean="0"/>
              <a:t>10/18/2021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65122D-6043-4C2F-A4FF-E78AC020D37F}" type="slidenum">
              <a:rPr lang="en-US" smtClean="0"/>
              <a:t>‹#›</a:t>
            </a:fld>
            <a:endParaRPr lang="en-US"/>
          </a:p>
        </p:txBody>
      </p:sp>
    </p:spTree>
    <p:extLst>
      <p:ext uri="{BB962C8B-B14F-4D97-AF65-F5344CB8AC3E}">
        <p14:creationId xmlns:p14="http://schemas.microsoft.com/office/powerpoint/2010/main" val="2647184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smtClean="0">
                <a:solidFill>
                  <a:schemeClr val="tx1"/>
                </a:solidFill>
                <a:effectLst/>
                <a:latin typeface="+mn-lt"/>
                <a:ea typeface="+mn-ea"/>
                <a:cs typeface="+mn-cs"/>
              </a:rPr>
              <a:t>Perbedaan budaya non benda dengan objek budaya atau artefak terletak pada wujudnya. Budaya non benda adalah budaya yang mengacu pada hasil karya yang tak berwujud atau abstrak. Contohnya tarian dan syair.</a:t>
            </a:r>
          </a:p>
          <a:p>
            <a:r>
              <a:rPr lang="en-US" sz="1200" b="0" i="0" kern="1200" smtClean="0">
                <a:solidFill>
                  <a:schemeClr val="tx1"/>
                </a:solidFill>
                <a:effectLst/>
                <a:latin typeface="+mn-lt"/>
                <a:ea typeface="+mn-ea"/>
                <a:cs typeface="+mn-cs"/>
              </a:rPr>
              <a:t>Sedangkan objek budaya atau artefak adalah hasil kebudayaan yang sifatnya konkret atau nyata. Contohnya adalah pakaian daerah rumah adat dll.</a:t>
            </a:r>
          </a:p>
          <a:p>
            <a:r>
              <a:rPr lang="en-US" sz="1200" b="0" i="0" kern="1200" smtClean="0">
                <a:solidFill>
                  <a:schemeClr val="tx1"/>
                </a:solidFill>
                <a:effectLst/>
                <a:latin typeface="+mn-lt"/>
                <a:ea typeface="+mn-ea"/>
                <a:cs typeface="+mn-cs"/>
              </a:rPr>
              <a:t>Jadi kesimpulannya adalah perbedaan keduanya terletak pada wujudnya budaya non benda sifatnya abstrak. Dan objek budaya sifatnya konkret.</a:t>
            </a:r>
          </a:p>
          <a:p>
            <a:endParaRPr lang="en-US"/>
          </a:p>
        </p:txBody>
      </p:sp>
      <p:sp>
        <p:nvSpPr>
          <p:cNvPr id="4" name="Slide Number Placeholder 3"/>
          <p:cNvSpPr>
            <a:spLocks noGrp="1"/>
          </p:cNvSpPr>
          <p:nvPr>
            <p:ph type="sldNum" sz="quarter" idx="10"/>
          </p:nvPr>
        </p:nvSpPr>
        <p:spPr/>
        <p:txBody>
          <a:bodyPr/>
          <a:lstStyle/>
          <a:p>
            <a:fld id="{E765122D-6043-4C2F-A4FF-E78AC020D37F}" type="slidenum">
              <a:rPr lang="en-US" smtClean="0"/>
              <a:t>1</a:t>
            </a:fld>
            <a:endParaRPr lang="en-US"/>
          </a:p>
        </p:txBody>
      </p:sp>
    </p:spTree>
    <p:extLst>
      <p:ext uri="{BB962C8B-B14F-4D97-AF65-F5344CB8AC3E}">
        <p14:creationId xmlns:p14="http://schemas.microsoft.com/office/powerpoint/2010/main" val="2808166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Proses</a:t>
            </a:r>
            <a:r>
              <a:rPr lang="en-US" baseline="0" smtClean="0"/>
              <a:t> pembuatan produk kerajinan dilakukan dengan turun menurun dan dikerjakan memalui kerterampilan tangan,</a:t>
            </a:r>
          </a:p>
          <a:p>
            <a:r>
              <a:rPr lang="en-US" baseline="0" smtClean="0"/>
              <a:t>Banyak sekali kerajinan yang diciptakan hanya berfungsi sebagai hiasana, ini memiliki keunggulan berupa tampilan struktur dan bentuknya yang indah serta dikerjakan dengan </a:t>
            </a:r>
          </a:p>
        </p:txBody>
      </p:sp>
      <p:sp>
        <p:nvSpPr>
          <p:cNvPr id="4" name="Slide Number Placeholder 3"/>
          <p:cNvSpPr>
            <a:spLocks noGrp="1"/>
          </p:cNvSpPr>
          <p:nvPr>
            <p:ph type="sldNum" sz="quarter" idx="10"/>
          </p:nvPr>
        </p:nvSpPr>
        <p:spPr/>
        <p:txBody>
          <a:bodyPr/>
          <a:lstStyle/>
          <a:p>
            <a:fld id="{E765122D-6043-4C2F-A4FF-E78AC020D37F}" type="slidenum">
              <a:rPr lang="en-US" smtClean="0"/>
              <a:t>2</a:t>
            </a:fld>
            <a:endParaRPr lang="en-US"/>
          </a:p>
        </p:txBody>
      </p:sp>
    </p:spTree>
    <p:extLst>
      <p:ext uri="{BB962C8B-B14F-4D97-AF65-F5344CB8AC3E}">
        <p14:creationId xmlns:p14="http://schemas.microsoft.com/office/powerpoint/2010/main" val="2538900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65122D-6043-4C2F-A4FF-E78AC020D37F}" type="slidenum">
              <a:rPr lang="en-US" smtClean="0"/>
              <a:t>3</a:t>
            </a:fld>
            <a:endParaRPr lang="en-US"/>
          </a:p>
        </p:txBody>
      </p:sp>
    </p:spTree>
    <p:extLst>
      <p:ext uri="{BB962C8B-B14F-4D97-AF65-F5344CB8AC3E}">
        <p14:creationId xmlns:p14="http://schemas.microsoft.com/office/powerpoint/2010/main" val="409677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65122D-6043-4C2F-A4FF-E78AC020D37F}" type="slidenum">
              <a:rPr lang="en-US" smtClean="0"/>
              <a:t>6</a:t>
            </a:fld>
            <a:endParaRPr lang="en-US"/>
          </a:p>
        </p:txBody>
      </p:sp>
    </p:spTree>
    <p:extLst>
      <p:ext uri="{BB962C8B-B14F-4D97-AF65-F5344CB8AC3E}">
        <p14:creationId xmlns:p14="http://schemas.microsoft.com/office/powerpoint/2010/main" val="1836699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65122D-6043-4C2F-A4FF-E78AC020D37F}" type="slidenum">
              <a:rPr lang="en-US" smtClean="0"/>
              <a:t>21</a:t>
            </a:fld>
            <a:endParaRPr lang="en-US"/>
          </a:p>
        </p:txBody>
      </p:sp>
    </p:spTree>
    <p:extLst>
      <p:ext uri="{BB962C8B-B14F-4D97-AF65-F5344CB8AC3E}">
        <p14:creationId xmlns:p14="http://schemas.microsoft.com/office/powerpoint/2010/main" val="6372830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10/18/2021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10/18/2021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10/18/2021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10/18/2021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10/18/2021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10/18/2021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10/18/2021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10/18/2021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10/18/2021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10/18/2021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10/18/2021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10/18/2021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10/18/2021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10/18/2021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10/18/2021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10/18/2021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10/18/2021</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10/18/2021</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Kerajinan Lokal Non Benda</a:t>
            </a:r>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08658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Sumber Gagasan</a:t>
            </a:r>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86758" y="412955"/>
            <a:ext cx="12105241" cy="6075634"/>
          </a:xfrm>
          <a:prstGeom prst="rect">
            <a:avLst/>
          </a:prstGeom>
        </p:spPr>
      </p:pic>
    </p:spTree>
    <p:extLst>
      <p:ext uri="{BB962C8B-B14F-4D97-AF65-F5344CB8AC3E}">
        <p14:creationId xmlns:p14="http://schemas.microsoft.com/office/powerpoint/2010/main" val="40284107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3"/>
          <a:stretch>
            <a:fillRect/>
          </a:stretch>
        </p:blipFill>
        <p:spPr>
          <a:xfrm>
            <a:off x="1" y="354095"/>
            <a:ext cx="12221502" cy="6164692"/>
          </a:xfrm>
          <a:prstGeom prst="rect">
            <a:avLst/>
          </a:prstGeom>
        </p:spPr>
      </p:pic>
    </p:spTree>
    <p:extLst>
      <p:ext uri="{BB962C8B-B14F-4D97-AF65-F5344CB8AC3E}">
        <p14:creationId xmlns:p14="http://schemas.microsoft.com/office/powerpoint/2010/main" val="31876935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357910"/>
            <a:ext cx="12229112" cy="6160878"/>
          </a:xfrm>
          <a:prstGeom prst="rect">
            <a:avLst/>
          </a:prstGeom>
        </p:spPr>
      </p:pic>
    </p:spTree>
    <p:extLst>
      <p:ext uri="{BB962C8B-B14F-4D97-AF65-F5344CB8AC3E}">
        <p14:creationId xmlns:p14="http://schemas.microsoft.com/office/powerpoint/2010/main" val="242017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373303"/>
            <a:ext cx="12201164" cy="6115987"/>
          </a:xfrm>
          <a:prstGeom prst="rect">
            <a:avLst/>
          </a:prstGeom>
        </p:spPr>
      </p:pic>
    </p:spTree>
    <p:extLst>
      <p:ext uri="{BB962C8B-B14F-4D97-AF65-F5344CB8AC3E}">
        <p14:creationId xmlns:p14="http://schemas.microsoft.com/office/powerpoint/2010/main" val="40280743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 y="373303"/>
            <a:ext cx="12142320" cy="6086491"/>
          </a:xfrm>
          <a:prstGeom prst="rect">
            <a:avLst/>
          </a:prstGeom>
        </p:spPr>
      </p:pic>
    </p:spTree>
    <p:extLst>
      <p:ext uri="{BB962C8B-B14F-4D97-AF65-F5344CB8AC3E}">
        <p14:creationId xmlns:p14="http://schemas.microsoft.com/office/powerpoint/2010/main" val="14040846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361733"/>
            <a:ext cx="12236757" cy="6157054"/>
          </a:xfrm>
          <a:prstGeom prst="rect">
            <a:avLst/>
          </a:prstGeom>
        </p:spPr>
      </p:pic>
    </p:spTree>
    <p:extLst>
      <p:ext uri="{BB962C8B-B14F-4D97-AF65-F5344CB8AC3E}">
        <p14:creationId xmlns:p14="http://schemas.microsoft.com/office/powerpoint/2010/main" val="815245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2606" y="383458"/>
            <a:ext cx="12137328" cy="6076336"/>
          </a:xfrm>
          <a:prstGeom prst="rect">
            <a:avLst/>
          </a:prstGeom>
        </p:spPr>
      </p:pic>
    </p:spTree>
    <p:extLst>
      <p:ext uri="{BB962C8B-B14F-4D97-AF65-F5344CB8AC3E}">
        <p14:creationId xmlns:p14="http://schemas.microsoft.com/office/powerpoint/2010/main" val="26599716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400267"/>
            <a:ext cx="12196148" cy="6059528"/>
          </a:xfrm>
          <a:prstGeom prst="rect">
            <a:avLst/>
          </a:prstGeom>
        </p:spPr>
      </p:pic>
    </p:spTree>
    <p:extLst>
      <p:ext uri="{BB962C8B-B14F-4D97-AF65-F5344CB8AC3E}">
        <p14:creationId xmlns:p14="http://schemas.microsoft.com/office/powerpoint/2010/main" val="18791614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 y="334818"/>
            <a:ext cx="12241454" cy="6213465"/>
          </a:xfrm>
          <a:prstGeom prst="rect">
            <a:avLst/>
          </a:prstGeom>
        </p:spPr>
      </p:pic>
    </p:spTree>
    <p:extLst>
      <p:ext uri="{BB962C8B-B14F-4D97-AF65-F5344CB8AC3E}">
        <p14:creationId xmlns:p14="http://schemas.microsoft.com/office/powerpoint/2010/main" val="41334069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350211"/>
            <a:ext cx="12213778" cy="6168575"/>
          </a:xfrm>
          <a:prstGeom prst="rect">
            <a:avLst/>
          </a:prstGeom>
        </p:spPr>
      </p:pic>
    </p:spTree>
    <p:extLst>
      <p:ext uri="{BB962C8B-B14F-4D97-AF65-F5344CB8AC3E}">
        <p14:creationId xmlns:p14="http://schemas.microsoft.com/office/powerpoint/2010/main" val="31756021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 y="353958"/>
            <a:ext cx="12279706" cy="6194326"/>
          </a:xfrm>
          <a:prstGeom prst="rect">
            <a:avLst/>
          </a:prstGeom>
        </p:spPr>
      </p:pic>
    </p:spTree>
    <p:extLst>
      <p:ext uri="{BB962C8B-B14F-4D97-AF65-F5344CB8AC3E}">
        <p14:creationId xmlns:p14="http://schemas.microsoft.com/office/powerpoint/2010/main" val="15421142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361782"/>
            <a:ext cx="12191999" cy="6134435"/>
          </a:xfrm>
          <a:prstGeom prst="rect">
            <a:avLst/>
          </a:prstGeom>
        </p:spPr>
      </p:pic>
    </p:spTree>
    <p:extLst>
      <p:ext uri="{BB962C8B-B14F-4D97-AF65-F5344CB8AC3E}">
        <p14:creationId xmlns:p14="http://schemas.microsoft.com/office/powerpoint/2010/main" val="34748088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361782"/>
            <a:ext cx="12236855" cy="6157005"/>
          </a:xfrm>
          <a:prstGeom prst="rect">
            <a:avLst/>
          </a:prstGeom>
        </p:spPr>
      </p:pic>
    </p:spTree>
    <p:extLst>
      <p:ext uri="{BB962C8B-B14F-4D97-AF65-F5344CB8AC3E}">
        <p14:creationId xmlns:p14="http://schemas.microsoft.com/office/powerpoint/2010/main" val="38573493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5188" y="338612"/>
            <a:ext cx="12307188" cy="6239169"/>
          </a:xfrm>
          <a:prstGeom prst="rect">
            <a:avLst/>
          </a:prstGeom>
        </p:spPr>
      </p:pic>
    </p:spTree>
    <p:extLst>
      <p:ext uri="{BB962C8B-B14F-4D97-AF65-F5344CB8AC3E}">
        <p14:creationId xmlns:p14="http://schemas.microsoft.com/office/powerpoint/2010/main" val="11704520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384853"/>
            <a:ext cx="12192000" cy="6088293"/>
          </a:xfrm>
          <a:prstGeom prst="rect">
            <a:avLst/>
          </a:prstGeom>
        </p:spPr>
      </p:pic>
    </p:spTree>
    <p:extLst>
      <p:ext uri="{BB962C8B-B14F-4D97-AF65-F5344CB8AC3E}">
        <p14:creationId xmlns:p14="http://schemas.microsoft.com/office/powerpoint/2010/main" val="28264696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354026"/>
            <a:ext cx="12279844" cy="6194258"/>
          </a:xfrm>
          <a:prstGeom prst="rect">
            <a:avLst/>
          </a:prstGeom>
        </p:spPr>
      </p:pic>
    </p:spTree>
    <p:extLst>
      <p:ext uri="{BB962C8B-B14F-4D97-AF65-F5344CB8AC3E}">
        <p14:creationId xmlns:p14="http://schemas.microsoft.com/office/powerpoint/2010/main" val="6058023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369439"/>
            <a:ext cx="12192000" cy="6119120"/>
          </a:xfrm>
          <a:prstGeom prst="rect">
            <a:avLst/>
          </a:prstGeom>
        </p:spPr>
      </p:pic>
    </p:spTree>
    <p:extLst>
      <p:ext uri="{BB962C8B-B14F-4D97-AF65-F5344CB8AC3E}">
        <p14:creationId xmlns:p14="http://schemas.microsoft.com/office/powerpoint/2010/main" val="28001565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365567"/>
            <a:ext cx="12192000" cy="6126865"/>
          </a:xfrm>
          <a:prstGeom prst="rect">
            <a:avLst/>
          </a:prstGeom>
        </p:spPr>
      </p:pic>
    </p:spTree>
    <p:extLst>
      <p:ext uri="{BB962C8B-B14F-4D97-AF65-F5344CB8AC3E}">
        <p14:creationId xmlns:p14="http://schemas.microsoft.com/office/powerpoint/2010/main" val="13609301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8048" y="373322"/>
            <a:ext cx="12260047" cy="6145465"/>
          </a:xfrm>
          <a:prstGeom prst="rect">
            <a:avLst/>
          </a:prstGeom>
        </p:spPr>
      </p:pic>
    </p:spTree>
    <p:extLst>
      <p:ext uri="{BB962C8B-B14F-4D97-AF65-F5344CB8AC3E}">
        <p14:creationId xmlns:p14="http://schemas.microsoft.com/office/powerpoint/2010/main" val="22214108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7578" y="353962"/>
            <a:ext cx="12264447" cy="6194322"/>
          </a:xfrm>
          <a:prstGeom prst="rect">
            <a:avLst/>
          </a:prstGeom>
        </p:spPr>
      </p:pic>
    </p:spTree>
    <p:extLst>
      <p:ext uri="{BB962C8B-B14F-4D97-AF65-F5344CB8AC3E}">
        <p14:creationId xmlns:p14="http://schemas.microsoft.com/office/powerpoint/2010/main" val="2998010195"/>
      </p:ext>
    </p:extLst>
  </p:cSld>
  <p:clrMapOvr>
    <a:masterClrMapping/>
  </p:clrMapOvr>
  <p:timing>
    <p:tnLst>
      <p:par>
        <p:cTn id="1" dur="indefinite" restart="never" nodeType="tmRoot"/>
      </p:par>
    </p:tnLst>
  </p:timing>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Berlin</Template>
  <TotalTime>200</TotalTime>
  <Words>124</Words>
  <Application>Microsoft Office PowerPoint</Application>
  <PresentationFormat>Widescreen</PresentationFormat>
  <Paragraphs>12</Paragraphs>
  <Slides>21</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Trebuchet MS</vt:lpstr>
      <vt:lpstr>Berlin</vt:lpstr>
      <vt:lpstr>Kerajinan Lokal Non Benda</vt:lpstr>
      <vt:lpstr>Sumber Gagasan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Kerajinan Lokal Non Benda</dc:title>
  <dc:creator>WIN 10</dc:creator>
  <cp:lastModifiedBy>WIN 10</cp:lastModifiedBy>
  <cp:revision>4</cp:revision>
  <dcterms:created xsi:type="dcterms:W3CDTF">2021-10-18T00:16:51Z</dcterms:created>
  <dcterms:modified xsi:type="dcterms:W3CDTF">2021-10-18T03:37:45Z</dcterms:modified>
</cp:coreProperties>
</file>