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9" r:id="rId3"/>
    <p:sldId id="270" r:id="rId4"/>
    <p:sldId id="268" r:id="rId5"/>
    <p:sldId id="267" r:id="rId6"/>
    <p:sldId id="265" r:id="rId7"/>
    <p:sldId id="271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59" autoAdjust="0"/>
    <p:restoredTop sz="94660"/>
  </p:normalViewPr>
  <p:slideViewPr>
    <p:cSldViewPr snapToGrid="0">
      <p:cViewPr varScale="1">
        <p:scale>
          <a:sx n="61" d="100"/>
          <a:sy n="61" d="100"/>
        </p:scale>
        <p:origin x="108" y="3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88825" cy="6872226"/>
            <a:chOff x="0" y="0"/>
            <a:chExt cx="12188825" cy="6872226"/>
          </a:xfrm>
        </p:grpSpPr>
        <p:pic>
          <p:nvPicPr>
            <p:cNvPr id="9" name="Picture 8" descr="HD-PanelTitle-V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" r="47673"/>
            <a:stretch/>
          </p:blipFill>
          <p:spPr>
            <a:xfrm rot="5400000">
              <a:off x="5245268" y="530352"/>
              <a:ext cx="1673352" cy="612648"/>
            </a:xfrm>
            <a:prstGeom prst="rect">
              <a:avLst/>
            </a:prstGeom>
          </p:spPr>
        </p:pic>
        <p:pic>
          <p:nvPicPr>
            <p:cNvPr id="18" name="Picture 17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8819"/>
            <a:stretch/>
          </p:blipFill>
          <p:spPr>
            <a:xfrm rot="5400000">
              <a:off x="5263556" y="5747514"/>
              <a:ext cx="1636776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9/29/2021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9/29/2021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9/29/2021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9/29/2021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9/29/2021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9/29/2021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88825" cy="6856215"/>
            <a:chOff x="0" y="0"/>
            <a:chExt cx="12188825" cy="6856215"/>
          </a:xfrm>
        </p:grpSpPr>
        <p:pic>
          <p:nvPicPr>
            <p:cNvPr id="8" name="Picture 7" descr="HD-PanelContent-V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1" y="76265"/>
              <a:ext cx="758952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0" y="6173526"/>
              <a:ext cx="758952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9/29/2021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kumparan.com/topic/pasal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ID" dirty="0" smtClean="0"/>
              <a:t>IPS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ID" sz="4400" b="1" dirty="0" err="1" smtClean="0">
                <a:solidFill>
                  <a:srgbClr val="0070C0"/>
                </a:solidFill>
                <a:latin typeface="Arial Rounded MT Bold" panose="020F0704030504030204" pitchFamily="34" charset="0"/>
              </a:rPr>
              <a:t>Kependudukan</a:t>
            </a:r>
            <a:endParaRPr lang="en-US" sz="4400" dirty="0">
              <a:solidFill>
                <a:srgbClr val="0070C0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75645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ID" sz="5400" dirty="0" err="1" smtClean="0">
                <a:latin typeface="Arial Rounded MT Bold" panose="020F0704030504030204" pitchFamily="34" charset="0"/>
              </a:rPr>
              <a:t>Kependudukan</a:t>
            </a:r>
            <a:r>
              <a:rPr lang="en-ID" sz="5400" dirty="0" smtClean="0">
                <a:latin typeface="Arial Rounded MT Bold" panose="020F0704030504030204" pitchFamily="34" charset="0"/>
              </a:rPr>
              <a:t> </a:t>
            </a:r>
            <a:r>
              <a:rPr lang="en-ID" sz="5400" dirty="0" err="1" smtClean="0">
                <a:latin typeface="Arial Rounded MT Bold" panose="020F0704030504030204" pitchFamily="34" charset="0"/>
              </a:rPr>
              <a:t>itu</a:t>
            </a:r>
            <a:r>
              <a:rPr lang="en-ID" sz="5400" dirty="0" smtClean="0">
                <a:latin typeface="Arial Rounded MT Bold" panose="020F0704030504030204" pitchFamily="34" charset="0"/>
              </a:rPr>
              <a:t> APA?</a:t>
            </a:r>
            <a:endParaRPr lang="en-US" sz="5400" dirty="0">
              <a:latin typeface="Arial Rounded MT Bold" panose="020F07040305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err="1">
                <a:solidFill>
                  <a:schemeClr val="tx1"/>
                </a:solidFill>
              </a:rPr>
              <a:t>Sebagaimana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tertuang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dalam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  <a:hlinkClick r:id="rId2"/>
              </a:rPr>
              <a:t>pasal</a:t>
            </a:r>
            <a:r>
              <a:rPr lang="en-US" dirty="0">
                <a:solidFill>
                  <a:schemeClr val="tx1"/>
                </a:solidFill>
              </a:rPr>
              <a:t> 26 </a:t>
            </a:r>
            <a:r>
              <a:rPr lang="en-US" dirty="0" err="1">
                <a:solidFill>
                  <a:schemeClr val="tx1"/>
                </a:solidFill>
              </a:rPr>
              <a:t>ayat</a:t>
            </a:r>
            <a:r>
              <a:rPr lang="en-US" dirty="0">
                <a:solidFill>
                  <a:schemeClr val="tx1"/>
                </a:solidFill>
              </a:rPr>
              <a:t> 2 </a:t>
            </a:r>
            <a:r>
              <a:rPr lang="en-US" dirty="0" err="1">
                <a:solidFill>
                  <a:schemeClr val="tx1"/>
                </a:solidFill>
              </a:rPr>
              <a:t>dalam</a:t>
            </a:r>
            <a:r>
              <a:rPr lang="en-US" dirty="0">
                <a:solidFill>
                  <a:schemeClr val="tx1"/>
                </a:solidFill>
              </a:rPr>
              <a:t> UUD 1945 </a:t>
            </a:r>
            <a:r>
              <a:rPr lang="en-US" dirty="0" err="1">
                <a:solidFill>
                  <a:schemeClr val="tx1"/>
                </a:solidFill>
              </a:rPr>
              <a:t>termasuk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tentang</a:t>
            </a:r>
            <a:r>
              <a:rPr lang="en-US" dirty="0">
                <a:solidFill>
                  <a:schemeClr val="tx1"/>
                </a:solidFill>
              </a:rPr>
              <a:t> status </a:t>
            </a:r>
            <a:r>
              <a:rPr lang="en-US" dirty="0" err="1">
                <a:solidFill>
                  <a:schemeClr val="tx1"/>
                </a:solidFill>
              </a:rPr>
              <a:t>kependudukan</a:t>
            </a:r>
            <a:r>
              <a:rPr lang="en-US" dirty="0" smtClean="0">
                <a:solidFill>
                  <a:schemeClr val="tx1"/>
                </a:solidFill>
              </a:rPr>
              <a:t>. yang </a:t>
            </a:r>
            <a:r>
              <a:rPr lang="en-US" dirty="0" err="1">
                <a:solidFill>
                  <a:schemeClr val="tx1"/>
                </a:solidFill>
              </a:rPr>
              <a:t>berbunyi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sz="4400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"</a:t>
            </a:r>
            <a:r>
              <a:rPr lang="en-US" sz="4400" i="1" dirty="0" err="1">
                <a:solidFill>
                  <a:schemeClr val="accent2"/>
                </a:solidFill>
                <a:latin typeface="Arial Rounded MT Bold" panose="020F0704030504030204" pitchFamily="34" charset="0"/>
              </a:rPr>
              <a:t>Penduduk</a:t>
            </a:r>
            <a:r>
              <a:rPr lang="en-US" sz="4400" i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 </a:t>
            </a:r>
            <a:r>
              <a:rPr lang="en-US" sz="4400" i="1" dirty="0" err="1">
                <a:solidFill>
                  <a:schemeClr val="accent2"/>
                </a:solidFill>
                <a:latin typeface="Arial Rounded MT Bold" panose="020F0704030504030204" pitchFamily="34" charset="0"/>
              </a:rPr>
              <a:t>ialah</a:t>
            </a:r>
            <a:r>
              <a:rPr lang="en-US" sz="4400" i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 </a:t>
            </a:r>
            <a:r>
              <a:rPr lang="en-US" sz="4400" i="1" dirty="0" err="1">
                <a:solidFill>
                  <a:schemeClr val="accent2"/>
                </a:solidFill>
                <a:latin typeface="Arial Rounded MT Bold" panose="020F0704030504030204" pitchFamily="34" charset="0"/>
              </a:rPr>
              <a:t>warga</a:t>
            </a:r>
            <a:r>
              <a:rPr lang="en-US" sz="4400" i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 </a:t>
            </a:r>
            <a:r>
              <a:rPr lang="en-US" sz="4400" i="1" dirty="0" err="1">
                <a:solidFill>
                  <a:schemeClr val="accent2"/>
                </a:solidFill>
                <a:latin typeface="Arial Rounded MT Bold" panose="020F0704030504030204" pitchFamily="34" charset="0"/>
              </a:rPr>
              <a:t>negara</a:t>
            </a:r>
            <a:r>
              <a:rPr lang="en-US" sz="4400" i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 Indonesia </a:t>
            </a:r>
            <a:r>
              <a:rPr lang="en-US" sz="4400" i="1" dirty="0" err="1">
                <a:solidFill>
                  <a:schemeClr val="accent2"/>
                </a:solidFill>
                <a:latin typeface="Arial Rounded MT Bold" panose="020F0704030504030204" pitchFamily="34" charset="0"/>
              </a:rPr>
              <a:t>dan</a:t>
            </a:r>
            <a:r>
              <a:rPr lang="en-US" sz="4400" i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 orang </a:t>
            </a:r>
            <a:r>
              <a:rPr lang="en-US" sz="4400" i="1" dirty="0" err="1">
                <a:solidFill>
                  <a:schemeClr val="accent2"/>
                </a:solidFill>
                <a:latin typeface="Arial Rounded MT Bold" panose="020F0704030504030204" pitchFamily="34" charset="0"/>
              </a:rPr>
              <a:t>asing</a:t>
            </a:r>
            <a:r>
              <a:rPr lang="en-US" sz="4400" i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 yang </a:t>
            </a:r>
            <a:r>
              <a:rPr lang="en-US" sz="4400" i="1" dirty="0" err="1">
                <a:solidFill>
                  <a:schemeClr val="accent2"/>
                </a:solidFill>
                <a:latin typeface="Arial Rounded MT Bold" panose="020F0704030504030204" pitchFamily="34" charset="0"/>
              </a:rPr>
              <a:t>bertempat</a:t>
            </a:r>
            <a:r>
              <a:rPr lang="en-US" sz="4400" i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 </a:t>
            </a:r>
            <a:r>
              <a:rPr lang="en-US" sz="4400" i="1" dirty="0" err="1">
                <a:solidFill>
                  <a:schemeClr val="accent2"/>
                </a:solidFill>
                <a:latin typeface="Arial Rounded MT Bold" panose="020F0704030504030204" pitchFamily="34" charset="0"/>
              </a:rPr>
              <a:t>tinggal</a:t>
            </a:r>
            <a:r>
              <a:rPr lang="en-US" sz="4400" i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 di Indonesia.</a:t>
            </a:r>
            <a:r>
              <a:rPr lang="en-US" sz="4400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"</a:t>
            </a:r>
            <a:endParaRPr lang="en-US" sz="4400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56646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dirty="0" err="1">
                <a:solidFill>
                  <a:schemeClr val="tx1"/>
                </a:solidFill>
                <a:latin typeface="Arial Rounded MT Bold" panose="020F0704030504030204" pitchFamily="34" charset="0"/>
              </a:rPr>
              <a:t>Kenapa</a:t>
            </a:r>
            <a:r>
              <a:rPr lang="en-US" dirty="0">
                <a:solidFill>
                  <a:schemeClr val="tx1"/>
                </a:solidFill>
                <a:latin typeface="Arial Rounded MT Bold" panose="020F070403050403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 Rounded MT Bold" panose="020F0704030504030204" pitchFamily="34" charset="0"/>
              </a:rPr>
              <a:t>Penting</a:t>
            </a:r>
            <a:r>
              <a:rPr lang="en-US" dirty="0">
                <a:solidFill>
                  <a:schemeClr val="tx1"/>
                </a:solidFill>
                <a:latin typeface="Arial Rounded MT Bold" panose="020F070403050403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 Rounded MT Bold" panose="020F0704030504030204" pitchFamily="34" charset="0"/>
              </a:rPr>
              <a:t>Belajar</a:t>
            </a:r>
            <a:r>
              <a:rPr lang="en-US" dirty="0">
                <a:solidFill>
                  <a:schemeClr val="tx1"/>
                </a:solidFill>
                <a:latin typeface="Arial Rounded MT Bold" panose="020F070403050403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 Rounded MT Bold" panose="020F0704030504030204" pitchFamily="34" charset="0"/>
              </a:rPr>
              <a:t>Kependudukan</a:t>
            </a:r>
            <a:r>
              <a:rPr lang="en-US" dirty="0">
                <a:solidFill>
                  <a:schemeClr val="tx1"/>
                </a:solidFill>
                <a:latin typeface="Arial Rounded MT Bold" panose="020F0704030504030204" pitchFamily="34" charset="0"/>
              </a:rPr>
              <a:t>?</a:t>
            </a:r>
            <a:r>
              <a:rPr lang="en-US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n-ID" sz="7200" dirty="0" err="1" smtClean="0">
                <a:latin typeface="Arial Rounded MT Bold" panose="020F0704030504030204" pitchFamily="34" charset="0"/>
              </a:rPr>
              <a:t>Apa</a:t>
            </a:r>
            <a:r>
              <a:rPr lang="en-ID" sz="7200" dirty="0" smtClean="0">
                <a:latin typeface="Arial Rounded MT Bold" panose="020F0704030504030204" pitchFamily="34" charset="0"/>
              </a:rPr>
              <a:t> </a:t>
            </a:r>
            <a:r>
              <a:rPr lang="en-ID" sz="7200" dirty="0" err="1" smtClean="0">
                <a:latin typeface="Arial Rounded MT Bold" panose="020F0704030504030204" pitchFamily="34" charset="0"/>
              </a:rPr>
              <a:t>Tujuannya</a:t>
            </a:r>
            <a:r>
              <a:rPr lang="en-ID" sz="7200" dirty="0" smtClean="0">
                <a:latin typeface="Arial Rounded MT Bold" panose="020F0704030504030204" pitchFamily="34" charset="0"/>
              </a:rPr>
              <a:t>?</a:t>
            </a:r>
            <a:endParaRPr lang="en-US" sz="7200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50702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ID" sz="6000" dirty="0" err="1" smtClean="0"/>
              <a:t>Maju</a:t>
            </a:r>
            <a:r>
              <a:rPr lang="en-ID" sz="6000" dirty="0" smtClean="0"/>
              <a:t> </a:t>
            </a:r>
            <a:r>
              <a:rPr lang="en-ID" sz="6000" dirty="0" err="1" smtClean="0"/>
              <a:t>Mundurnya</a:t>
            </a:r>
            <a:r>
              <a:rPr lang="en-ID" sz="6000" dirty="0" smtClean="0"/>
              <a:t> </a:t>
            </a:r>
            <a:r>
              <a:rPr lang="en-ID" sz="6000" dirty="0" err="1" smtClean="0"/>
              <a:t>Suatu</a:t>
            </a:r>
            <a:r>
              <a:rPr lang="en-ID" sz="6000" dirty="0" smtClean="0"/>
              <a:t> </a:t>
            </a:r>
            <a:r>
              <a:rPr lang="en-ID" sz="6000" dirty="0"/>
              <a:t>N</a:t>
            </a:r>
            <a:r>
              <a:rPr lang="en-ID" sz="6000" dirty="0" smtClean="0"/>
              <a:t>egara </a:t>
            </a:r>
            <a:endParaRPr lang="en-US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en-ID" sz="6600" dirty="0" err="1" smtClean="0">
                <a:solidFill>
                  <a:srgbClr val="0070C0"/>
                </a:solidFill>
                <a:latin typeface="Arial Rounded MT Bold" panose="020F0704030504030204" pitchFamily="34" charset="0"/>
              </a:rPr>
              <a:t>Tergantung</a:t>
            </a:r>
            <a:r>
              <a:rPr lang="en-ID" sz="6600" dirty="0" smtClean="0">
                <a:solidFill>
                  <a:srgbClr val="0070C0"/>
                </a:solidFill>
                <a:latin typeface="Arial Rounded MT Bold" panose="020F0704030504030204" pitchFamily="34" charset="0"/>
              </a:rPr>
              <a:t> </a:t>
            </a:r>
            <a:r>
              <a:rPr lang="en-ID" sz="6600" dirty="0" err="1" smtClean="0">
                <a:solidFill>
                  <a:srgbClr val="0070C0"/>
                </a:solidFill>
                <a:latin typeface="Arial Rounded MT Bold" panose="020F0704030504030204" pitchFamily="34" charset="0"/>
              </a:rPr>
              <a:t>dari</a:t>
            </a:r>
            <a:r>
              <a:rPr lang="en-ID" sz="6600" dirty="0" smtClean="0">
                <a:solidFill>
                  <a:srgbClr val="0070C0"/>
                </a:solidFill>
                <a:latin typeface="Arial Rounded MT Bold" panose="020F0704030504030204" pitchFamily="34" charset="0"/>
              </a:rPr>
              <a:t> </a:t>
            </a:r>
            <a:r>
              <a:rPr lang="en-ID" sz="6600" dirty="0" err="1" smtClean="0">
                <a:solidFill>
                  <a:srgbClr val="0070C0"/>
                </a:solidFill>
                <a:latin typeface="Arial Rounded MT Bold" panose="020F0704030504030204" pitchFamily="34" charset="0"/>
              </a:rPr>
              <a:t>Kualitas</a:t>
            </a:r>
            <a:r>
              <a:rPr lang="en-ID" sz="6600" dirty="0" smtClean="0">
                <a:solidFill>
                  <a:srgbClr val="0070C0"/>
                </a:solidFill>
                <a:latin typeface="Arial Rounded MT Bold" panose="020F0704030504030204" pitchFamily="34" charset="0"/>
              </a:rPr>
              <a:t> </a:t>
            </a:r>
            <a:r>
              <a:rPr lang="en-ID" sz="6600" dirty="0" err="1" smtClean="0">
                <a:solidFill>
                  <a:srgbClr val="0070C0"/>
                </a:solidFill>
                <a:latin typeface="Arial Rounded MT Bold" panose="020F0704030504030204" pitchFamily="34" charset="0"/>
              </a:rPr>
              <a:t>Kependudukan</a:t>
            </a:r>
            <a:r>
              <a:rPr lang="en-ID" sz="6600" dirty="0" smtClean="0">
                <a:solidFill>
                  <a:srgbClr val="0070C0"/>
                </a:solidFill>
                <a:latin typeface="Arial Rounded MT Bold" panose="020F0704030504030204" pitchFamily="34" charset="0"/>
              </a:rPr>
              <a:t> </a:t>
            </a:r>
            <a:endParaRPr lang="en-US" sz="6600" dirty="0">
              <a:solidFill>
                <a:srgbClr val="0070C0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41101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497" y="472966"/>
            <a:ext cx="11035861" cy="1813033"/>
          </a:xfr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ID" sz="6000" dirty="0" smtClean="0">
                <a:solidFill>
                  <a:srgbClr val="002060"/>
                </a:solidFill>
              </a:rPr>
              <a:t/>
            </a:r>
            <a:br>
              <a:rPr lang="en-ID" sz="6000" dirty="0" smtClean="0">
                <a:solidFill>
                  <a:srgbClr val="002060"/>
                </a:solidFill>
              </a:rPr>
            </a:br>
            <a:r>
              <a:rPr lang="en-ID" sz="6000" dirty="0" err="1" smtClean="0">
                <a:solidFill>
                  <a:srgbClr val="002060"/>
                </a:solidFill>
              </a:rPr>
              <a:t>Kenapa</a:t>
            </a:r>
            <a:r>
              <a:rPr lang="en-ID" sz="6000" dirty="0" smtClean="0">
                <a:solidFill>
                  <a:srgbClr val="002060"/>
                </a:solidFill>
              </a:rPr>
              <a:t> </a:t>
            </a:r>
            <a:r>
              <a:rPr lang="en-ID" sz="6000" dirty="0" err="1" smtClean="0">
                <a:solidFill>
                  <a:srgbClr val="002060"/>
                </a:solidFill>
              </a:rPr>
              <a:t>demikian</a:t>
            </a:r>
            <a:r>
              <a:rPr lang="en-ID" sz="6000" dirty="0" smtClean="0">
                <a:solidFill>
                  <a:srgbClr val="002060"/>
                </a:solidFill>
              </a:rPr>
              <a:t> </a:t>
            </a:r>
            <a:r>
              <a:rPr lang="en-ID" sz="6000" dirty="0" err="1" smtClean="0">
                <a:solidFill>
                  <a:srgbClr val="002060"/>
                </a:solidFill>
              </a:rPr>
              <a:t>apakaitanya</a:t>
            </a:r>
            <a:r>
              <a:rPr lang="en-ID" sz="6000" dirty="0" smtClean="0">
                <a:solidFill>
                  <a:srgbClr val="002060"/>
                </a:solidFill>
              </a:rPr>
              <a:t> </a:t>
            </a:r>
            <a:r>
              <a:rPr lang="en-ID" sz="6000" dirty="0" err="1" smtClean="0">
                <a:solidFill>
                  <a:srgbClr val="002060"/>
                </a:solidFill>
              </a:rPr>
              <a:t>dengan</a:t>
            </a:r>
            <a:r>
              <a:rPr lang="en-ID" sz="6000" dirty="0" smtClean="0">
                <a:solidFill>
                  <a:srgbClr val="002060"/>
                </a:solidFill>
              </a:rPr>
              <a:t> </a:t>
            </a:r>
            <a:r>
              <a:rPr lang="en-ID" sz="6000" dirty="0" err="1" smtClean="0">
                <a:solidFill>
                  <a:srgbClr val="002060"/>
                </a:solidFill>
              </a:rPr>
              <a:t>gambar</a:t>
            </a:r>
            <a:r>
              <a:rPr lang="en-ID" sz="6000" dirty="0" smtClean="0">
                <a:solidFill>
                  <a:srgbClr val="002060"/>
                </a:solidFill>
              </a:rPr>
              <a:t> </a:t>
            </a:r>
            <a:r>
              <a:rPr lang="en-ID" sz="6000" dirty="0" err="1" smtClean="0">
                <a:solidFill>
                  <a:srgbClr val="002060"/>
                </a:solidFill>
              </a:rPr>
              <a:t>ini</a:t>
            </a:r>
            <a:r>
              <a:rPr lang="en-ID" sz="6000" dirty="0" smtClean="0">
                <a:solidFill>
                  <a:srgbClr val="002060"/>
                </a:solidFill>
              </a:rPr>
              <a:t>?</a:t>
            </a:r>
            <a:r>
              <a:rPr lang="en-ID" dirty="0">
                <a:solidFill>
                  <a:srgbClr val="FF0000"/>
                </a:solidFill>
              </a:rPr>
              <a:t/>
            </a:r>
            <a:br>
              <a:rPr lang="en-ID" dirty="0">
                <a:solidFill>
                  <a:srgbClr val="FF0000"/>
                </a:solidFill>
              </a:rPr>
            </a:br>
            <a:r>
              <a:rPr lang="en-US" dirty="0">
                <a:latin typeface="Arial Rounded MT Bold" panose="020F0704030504030204" pitchFamily="34" charset="0"/>
              </a:rPr>
              <a:t> 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4497" y="2431339"/>
            <a:ext cx="2885089" cy="385910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5124" y="2314027"/>
            <a:ext cx="2695904" cy="397641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1744" y="2431339"/>
            <a:ext cx="2739259" cy="385910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33186" y="2328943"/>
            <a:ext cx="2207172" cy="3961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25288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ID" dirty="0" err="1" smtClean="0">
                <a:solidFill>
                  <a:srgbClr val="002060"/>
                </a:solidFill>
              </a:rPr>
              <a:t>Apa</a:t>
            </a:r>
            <a:r>
              <a:rPr lang="en-ID" dirty="0" smtClean="0">
                <a:solidFill>
                  <a:srgbClr val="002060"/>
                </a:solidFill>
              </a:rPr>
              <a:t> </a:t>
            </a:r>
            <a:r>
              <a:rPr lang="en-ID" dirty="0" err="1" smtClean="0">
                <a:solidFill>
                  <a:srgbClr val="002060"/>
                </a:solidFill>
              </a:rPr>
              <a:t>tanggapanmu</a:t>
            </a:r>
            <a:r>
              <a:rPr lang="en-ID" dirty="0" smtClean="0">
                <a:solidFill>
                  <a:srgbClr val="002060"/>
                </a:solidFill>
              </a:rPr>
              <a:t> </a:t>
            </a:r>
            <a:r>
              <a:rPr lang="en-ID" dirty="0" err="1" smtClean="0">
                <a:solidFill>
                  <a:srgbClr val="002060"/>
                </a:solidFill>
              </a:rPr>
              <a:t>berkaitan</a:t>
            </a:r>
            <a:r>
              <a:rPr lang="en-ID" dirty="0" smtClean="0">
                <a:solidFill>
                  <a:srgbClr val="002060"/>
                </a:solidFill>
              </a:rPr>
              <a:t> </a:t>
            </a:r>
            <a:r>
              <a:rPr lang="en-ID" dirty="0" err="1" smtClean="0">
                <a:solidFill>
                  <a:srgbClr val="002060"/>
                </a:solidFill>
              </a:rPr>
              <a:t>dengan</a:t>
            </a:r>
            <a:r>
              <a:rPr lang="en-ID" dirty="0" smtClean="0">
                <a:solidFill>
                  <a:srgbClr val="002060"/>
                </a:solidFill>
              </a:rPr>
              <a:t> </a:t>
            </a:r>
            <a:r>
              <a:rPr lang="en-ID" dirty="0" err="1" smtClean="0">
                <a:solidFill>
                  <a:srgbClr val="002060"/>
                </a:solidFill>
              </a:rPr>
              <a:t>isu</a:t>
            </a:r>
            <a:r>
              <a:rPr lang="en-ID" dirty="0" smtClean="0">
                <a:solidFill>
                  <a:srgbClr val="002060"/>
                </a:solidFill>
              </a:rPr>
              <a:t> </a:t>
            </a:r>
            <a:r>
              <a:rPr lang="en-ID" dirty="0" err="1" smtClean="0">
                <a:solidFill>
                  <a:srgbClr val="002060"/>
                </a:solidFill>
              </a:rPr>
              <a:t>isu</a:t>
            </a:r>
            <a:r>
              <a:rPr lang="en-ID" dirty="0" smtClean="0">
                <a:solidFill>
                  <a:srgbClr val="002060"/>
                </a:solidFill>
              </a:rPr>
              <a:t> </a:t>
            </a:r>
            <a:r>
              <a:rPr lang="en-ID" dirty="0" err="1" smtClean="0">
                <a:solidFill>
                  <a:srgbClr val="002060"/>
                </a:solidFill>
              </a:rPr>
              <a:t>kependudukan</a:t>
            </a:r>
            <a:r>
              <a:rPr lang="en-ID" dirty="0" smtClean="0">
                <a:solidFill>
                  <a:srgbClr val="002060"/>
                </a:solidFill>
              </a:rPr>
              <a:t> 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49345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ID" dirty="0" err="1" smtClean="0"/>
              <a:t>Apa</a:t>
            </a:r>
            <a:r>
              <a:rPr lang="en-ID" dirty="0" smtClean="0"/>
              <a:t> yang </a:t>
            </a:r>
            <a:r>
              <a:rPr lang="en-ID" dirty="0" err="1" smtClean="0"/>
              <a:t>sudah</a:t>
            </a:r>
            <a:r>
              <a:rPr lang="en-ID" dirty="0" smtClean="0"/>
              <a:t> </a:t>
            </a:r>
            <a:r>
              <a:rPr lang="en-ID" dirty="0" err="1" smtClean="0"/>
              <a:t>Anda</a:t>
            </a:r>
            <a:r>
              <a:rPr lang="en-ID" dirty="0" smtClean="0"/>
              <a:t> </a:t>
            </a:r>
            <a:r>
              <a:rPr lang="en-ID" dirty="0" err="1" smtClean="0"/>
              <a:t>kerjakan</a:t>
            </a:r>
            <a:r>
              <a:rPr lang="en-ID" dirty="0" smtClean="0"/>
              <a:t> </a:t>
            </a:r>
            <a:r>
              <a:rPr lang="en-ID" dirty="0" err="1" smtClean="0"/>
              <a:t>utuk</a:t>
            </a:r>
            <a:r>
              <a:rPr lang="en-ID" dirty="0" smtClean="0"/>
              <a:t> </a:t>
            </a:r>
            <a:r>
              <a:rPr lang="en-ID" dirty="0" err="1" smtClean="0"/>
              <a:t>menghadapi</a:t>
            </a:r>
            <a:r>
              <a:rPr lang="en-ID" dirty="0" smtClean="0"/>
              <a:t> </a:t>
            </a:r>
            <a:r>
              <a:rPr lang="en-ID" dirty="0" err="1" smtClean="0"/>
              <a:t>isu</a:t>
            </a:r>
            <a:r>
              <a:rPr lang="en-ID" dirty="0" smtClean="0"/>
              <a:t> </a:t>
            </a:r>
            <a:r>
              <a:rPr lang="en-ID" dirty="0" err="1" smtClean="0"/>
              <a:t>isu</a:t>
            </a:r>
            <a:r>
              <a:rPr lang="en-ID" dirty="0" smtClean="0"/>
              <a:t> </a:t>
            </a:r>
            <a:r>
              <a:rPr lang="en-ID" dirty="0" err="1" smtClean="0"/>
              <a:t>kependudukan</a:t>
            </a:r>
            <a:r>
              <a:rPr lang="en-ID" dirty="0" smtClean="0"/>
              <a:t> </a:t>
            </a:r>
            <a:r>
              <a:rPr lang="en-ID" dirty="0" err="1" smtClean="0"/>
              <a:t>tersebut</a:t>
            </a:r>
            <a:r>
              <a:rPr lang="en-ID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797204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B15E28"/>
      </a:accent1>
      <a:accent2>
        <a:srgbClr val="B13228"/>
      </a:accent2>
      <a:accent3>
        <a:srgbClr val="8B7B56"/>
      </a:accent3>
      <a:accent4>
        <a:srgbClr val="E09C41"/>
      </a:accent4>
      <a:accent5>
        <a:srgbClr val="9EAE51"/>
      </a:accent5>
      <a:accent6>
        <a:srgbClr val="6E7355"/>
      </a:accent6>
      <a:hlink>
        <a:srgbClr val="D37A21"/>
      </a:hlink>
      <a:folHlink>
        <a:srgbClr val="CA8F55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039A4B3-0617-4CFC-B614-27363ECC28A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440</TotalTime>
  <Words>74</Words>
  <Application>Microsoft Office PowerPoint</Application>
  <PresentationFormat>Widescreen</PresentationFormat>
  <Paragraphs>11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Arial Rounded MT Bold</vt:lpstr>
      <vt:lpstr>Garamond</vt:lpstr>
      <vt:lpstr>Organic</vt:lpstr>
      <vt:lpstr>IPS</vt:lpstr>
      <vt:lpstr>Kependudukan itu APA?</vt:lpstr>
      <vt:lpstr>Kenapa Penting Belajar Kependudukan? </vt:lpstr>
      <vt:lpstr>Maju Mundurnya Suatu Negara </vt:lpstr>
      <vt:lpstr> Kenapa demikian apakaitanya dengan gambar ini?  </vt:lpstr>
      <vt:lpstr>Apa tanggapanmu berkaitan dengan isu isu kependudukan </vt:lpstr>
      <vt:lpstr>Apa yang sudah Anda kerjakan utuk menghadapi isu isu kependudukan tersebut?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Sejarah Peminatan</dc:title>
  <dc:creator>Windows User</dc:creator>
  <cp:lastModifiedBy>Windows User</cp:lastModifiedBy>
  <cp:revision>34</cp:revision>
  <dcterms:created xsi:type="dcterms:W3CDTF">2021-07-23T01:56:14Z</dcterms:created>
  <dcterms:modified xsi:type="dcterms:W3CDTF">2021-09-29T08:11:57Z</dcterms:modified>
</cp:coreProperties>
</file>