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0" r:id="rId2"/>
    <p:sldMasterId id="2147483702" r:id="rId3"/>
    <p:sldMasterId id="2147483719" r:id="rId4"/>
    <p:sldMasterId id="2147483734" r:id="rId5"/>
    <p:sldMasterId id="2147483746" r:id="rId6"/>
    <p:sldMasterId id="2147483764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E47C8-BE4B-408B-9C69-08C2CEE6E91A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7C9CE753-A5DF-495E-A82E-6E8FCB8A9227}">
      <dgm:prSet phldrT="[Text]"/>
      <dgm:spPr/>
      <dgm:t>
        <a:bodyPr/>
        <a:lstStyle/>
        <a:p>
          <a:r>
            <a:rPr lang="id-ID" dirty="0" smtClean="0"/>
            <a:t>Maaf</a:t>
          </a:r>
          <a:endParaRPr lang="en-US" dirty="0"/>
        </a:p>
      </dgm:t>
    </dgm:pt>
    <dgm:pt modelId="{0B9CF9A9-ADDA-4996-9920-146BB6427C26}" type="parTrans" cxnId="{BB59FEA2-D74F-4591-B906-08D6480820EA}">
      <dgm:prSet/>
      <dgm:spPr/>
      <dgm:t>
        <a:bodyPr/>
        <a:lstStyle/>
        <a:p>
          <a:endParaRPr lang="en-US"/>
        </a:p>
      </dgm:t>
    </dgm:pt>
    <dgm:pt modelId="{D678FEE8-8204-42D1-8D9A-EEA5688690AE}" type="sibTrans" cxnId="{BB59FEA2-D74F-4591-B906-08D6480820EA}">
      <dgm:prSet/>
      <dgm:spPr/>
      <dgm:t>
        <a:bodyPr/>
        <a:lstStyle/>
        <a:p>
          <a:endParaRPr lang="en-US"/>
        </a:p>
      </dgm:t>
    </dgm:pt>
    <dgm:pt modelId="{80A831C9-97B4-4684-9E65-269504C07B1B}">
      <dgm:prSet phldrT="[Text]"/>
      <dgm:spPr/>
      <dgm:t>
        <a:bodyPr/>
        <a:lstStyle/>
        <a:p>
          <a:r>
            <a:rPr lang="id-ID" dirty="0" smtClean="0"/>
            <a:t>Tolong</a:t>
          </a:r>
          <a:endParaRPr lang="en-US" dirty="0"/>
        </a:p>
      </dgm:t>
    </dgm:pt>
    <dgm:pt modelId="{6D434743-288B-48F5-8C55-46496D826440}" type="parTrans" cxnId="{C0FF5AD5-5590-4CE3-8EA7-33F1BB1BA29A}">
      <dgm:prSet/>
      <dgm:spPr/>
      <dgm:t>
        <a:bodyPr/>
        <a:lstStyle/>
        <a:p>
          <a:endParaRPr lang="en-US"/>
        </a:p>
      </dgm:t>
    </dgm:pt>
    <dgm:pt modelId="{5D7E0B44-A2C4-41F2-91F2-4CAFD1F48034}" type="sibTrans" cxnId="{C0FF5AD5-5590-4CE3-8EA7-33F1BB1BA29A}">
      <dgm:prSet/>
      <dgm:spPr/>
      <dgm:t>
        <a:bodyPr/>
        <a:lstStyle/>
        <a:p>
          <a:endParaRPr lang="en-US"/>
        </a:p>
      </dgm:t>
    </dgm:pt>
    <dgm:pt modelId="{D1D0BE13-C3BE-458F-B5AD-7A2D61EC38B4}">
      <dgm:prSet phldrT="[Text]"/>
      <dgm:spPr/>
      <dgm:t>
        <a:bodyPr/>
        <a:lstStyle/>
        <a:p>
          <a:r>
            <a:rPr lang="id-ID" dirty="0" smtClean="0"/>
            <a:t>Terima Kasih</a:t>
          </a:r>
          <a:endParaRPr lang="en-US" dirty="0"/>
        </a:p>
      </dgm:t>
    </dgm:pt>
    <dgm:pt modelId="{3E3C6E3B-4B15-4AC6-92F0-C7C45F7D6AB5}" type="parTrans" cxnId="{4A0170B7-F09B-469A-8D50-07225D4A7006}">
      <dgm:prSet/>
      <dgm:spPr/>
      <dgm:t>
        <a:bodyPr/>
        <a:lstStyle/>
        <a:p>
          <a:endParaRPr lang="en-US"/>
        </a:p>
      </dgm:t>
    </dgm:pt>
    <dgm:pt modelId="{BAF1021A-DA7E-4262-AC55-D08EB1149782}" type="sibTrans" cxnId="{4A0170B7-F09B-469A-8D50-07225D4A7006}">
      <dgm:prSet/>
      <dgm:spPr/>
      <dgm:t>
        <a:bodyPr/>
        <a:lstStyle/>
        <a:p>
          <a:endParaRPr lang="en-US"/>
        </a:p>
      </dgm:t>
    </dgm:pt>
    <dgm:pt modelId="{72C71366-CCD3-4FD5-A662-3E8DD9368559}" type="pres">
      <dgm:prSet presAssocID="{BFAE47C8-BE4B-408B-9C69-08C2CEE6E91A}" presName="Name0" presStyleCnt="0">
        <dgm:presLayoutVars>
          <dgm:dir/>
          <dgm:resizeHandles val="exact"/>
        </dgm:presLayoutVars>
      </dgm:prSet>
      <dgm:spPr/>
    </dgm:pt>
    <dgm:pt modelId="{B26CE62A-0962-42D4-95FA-802FC08449A7}" type="pres">
      <dgm:prSet presAssocID="{7C9CE753-A5DF-495E-A82E-6E8FCB8A92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3E2F5-9039-4AE9-8E1B-839498512A72}" type="pres">
      <dgm:prSet presAssocID="{D678FEE8-8204-42D1-8D9A-EEA5688690AE}" presName="sibTrans" presStyleLbl="sibTrans2D1" presStyleIdx="0" presStyleCnt="2"/>
      <dgm:spPr/>
    </dgm:pt>
    <dgm:pt modelId="{37C48325-C801-4398-B782-38C360C51BF3}" type="pres">
      <dgm:prSet presAssocID="{D678FEE8-8204-42D1-8D9A-EEA5688690AE}" presName="connectorText" presStyleLbl="sibTrans2D1" presStyleIdx="0" presStyleCnt="2"/>
      <dgm:spPr/>
    </dgm:pt>
    <dgm:pt modelId="{0E11184F-135C-489B-B4A8-F63B9727DC8A}" type="pres">
      <dgm:prSet presAssocID="{80A831C9-97B4-4684-9E65-269504C07B1B}" presName="node" presStyleLbl="node1" presStyleIdx="1" presStyleCnt="3">
        <dgm:presLayoutVars>
          <dgm:bulletEnabled val="1"/>
        </dgm:presLayoutVars>
      </dgm:prSet>
      <dgm:spPr/>
    </dgm:pt>
    <dgm:pt modelId="{FC6EE33F-EBFE-4752-9047-72CE6A00C838}" type="pres">
      <dgm:prSet presAssocID="{5D7E0B44-A2C4-41F2-91F2-4CAFD1F48034}" presName="sibTrans" presStyleLbl="sibTrans2D1" presStyleIdx="1" presStyleCnt="2"/>
      <dgm:spPr/>
    </dgm:pt>
    <dgm:pt modelId="{43E00979-816F-42B7-92EF-F427AF711F9B}" type="pres">
      <dgm:prSet presAssocID="{5D7E0B44-A2C4-41F2-91F2-4CAFD1F48034}" presName="connectorText" presStyleLbl="sibTrans2D1" presStyleIdx="1" presStyleCnt="2"/>
      <dgm:spPr/>
    </dgm:pt>
    <dgm:pt modelId="{AE66A96E-8173-4C13-A0C5-E4BFD4A1B517}" type="pres">
      <dgm:prSet presAssocID="{D1D0BE13-C3BE-458F-B5AD-7A2D61EC38B4}" presName="node" presStyleLbl="node1" presStyleIdx="2" presStyleCnt="3">
        <dgm:presLayoutVars>
          <dgm:bulletEnabled val="1"/>
        </dgm:presLayoutVars>
      </dgm:prSet>
      <dgm:spPr/>
    </dgm:pt>
  </dgm:ptLst>
  <dgm:cxnLst>
    <dgm:cxn modelId="{AA4F7FB8-7628-4074-932D-9FCC9C436583}" type="presOf" srcId="{D1D0BE13-C3BE-458F-B5AD-7A2D61EC38B4}" destId="{AE66A96E-8173-4C13-A0C5-E4BFD4A1B517}" srcOrd="0" destOrd="0" presId="urn:microsoft.com/office/officeart/2005/8/layout/process1"/>
    <dgm:cxn modelId="{21F07132-8339-4741-BECC-20CD73CAB503}" type="presOf" srcId="{BFAE47C8-BE4B-408B-9C69-08C2CEE6E91A}" destId="{72C71366-CCD3-4FD5-A662-3E8DD9368559}" srcOrd="0" destOrd="0" presId="urn:microsoft.com/office/officeart/2005/8/layout/process1"/>
    <dgm:cxn modelId="{11E87F48-2165-4A17-BD78-50D326E6BFE9}" type="presOf" srcId="{D678FEE8-8204-42D1-8D9A-EEA5688690AE}" destId="{8F83E2F5-9039-4AE9-8E1B-839498512A72}" srcOrd="0" destOrd="0" presId="urn:microsoft.com/office/officeart/2005/8/layout/process1"/>
    <dgm:cxn modelId="{4A0170B7-F09B-469A-8D50-07225D4A7006}" srcId="{BFAE47C8-BE4B-408B-9C69-08C2CEE6E91A}" destId="{D1D0BE13-C3BE-458F-B5AD-7A2D61EC38B4}" srcOrd="2" destOrd="0" parTransId="{3E3C6E3B-4B15-4AC6-92F0-C7C45F7D6AB5}" sibTransId="{BAF1021A-DA7E-4262-AC55-D08EB1149782}"/>
    <dgm:cxn modelId="{0C7808D1-897B-4265-89F0-55E75E5875BD}" type="presOf" srcId="{5D7E0B44-A2C4-41F2-91F2-4CAFD1F48034}" destId="{43E00979-816F-42B7-92EF-F427AF711F9B}" srcOrd="1" destOrd="0" presId="urn:microsoft.com/office/officeart/2005/8/layout/process1"/>
    <dgm:cxn modelId="{BB59FEA2-D74F-4591-B906-08D6480820EA}" srcId="{BFAE47C8-BE4B-408B-9C69-08C2CEE6E91A}" destId="{7C9CE753-A5DF-495E-A82E-6E8FCB8A9227}" srcOrd="0" destOrd="0" parTransId="{0B9CF9A9-ADDA-4996-9920-146BB6427C26}" sibTransId="{D678FEE8-8204-42D1-8D9A-EEA5688690AE}"/>
    <dgm:cxn modelId="{2AEAE485-4B59-4037-B5FA-E585BCA79670}" type="presOf" srcId="{7C9CE753-A5DF-495E-A82E-6E8FCB8A9227}" destId="{B26CE62A-0962-42D4-95FA-802FC08449A7}" srcOrd="0" destOrd="0" presId="urn:microsoft.com/office/officeart/2005/8/layout/process1"/>
    <dgm:cxn modelId="{BEC78F2F-5F42-47ED-B589-046FA649D806}" type="presOf" srcId="{5D7E0B44-A2C4-41F2-91F2-4CAFD1F48034}" destId="{FC6EE33F-EBFE-4752-9047-72CE6A00C838}" srcOrd="0" destOrd="0" presId="urn:microsoft.com/office/officeart/2005/8/layout/process1"/>
    <dgm:cxn modelId="{2B584D04-022F-46AD-9E37-EB53CA731141}" type="presOf" srcId="{80A831C9-97B4-4684-9E65-269504C07B1B}" destId="{0E11184F-135C-489B-B4A8-F63B9727DC8A}" srcOrd="0" destOrd="0" presId="urn:microsoft.com/office/officeart/2005/8/layout/process1"/>
    <dgm:cxn modelId="{22E27569-D0E8-457C-A943-AABE01CED89C}" type="presOf" srcId="{D678FEE8-8204-42D1-8D9A-EEA5688690AE}" destId="{37C48325-C801-4398-B782-38C360C51BF3}" srcOrd="1" destOrd="0" presId="urn:microsoft.com/office/officeart/2005/8/layout/process1"/>
    <dgm:cxn modelId="{C0FF5AD5-5590-4CE3-8EA7-33F1BB1BA29A}" srcId="{BFAE47C8-BE4B-408B-9C69-08C2CEE6E91A}" destId="{80A831C9-97B4-4684-9E65-269504C07B1B}" srcOrd="1" destOrd="0" parTransId="{6D434743-288B-48F5-8C55-46496D826440}" sibTransId="{5D7E0B44-A2C4-41F2-91F2-4CAFD1F48034}"/>
    <dgm:cxn modelId="{D4E444E7-7476-4B60-95F2-C19C9BEE2A9A}" type="presParOf" srcId="{72C71366-CCD3-4FD5-A662-3E8DD9368559}" destId="{B26CE62A-0962-42D4-95FA-802FC08449A7}" srcOrd="0" destOrd="0" presId="urn:microsoft.com/office/officeart/2005/8/layout/process1"/>
    <dgm:cxn modelId="{86F11FE3-A44D-46B4-8D82-446BCDF5332E}" type="presParOf" srcId="{72C71366-CCD3-4FD5-A662-3E8DD9368559}" destId="{8F83E2F5-9039-4AE9-8E1B-839498512A72}" srcOrd="1" destOrd="0" presId="urn:microsoft.com/office/officeart/2005/8/layout/process1"/>
    <dgm:cxn modelId="{A2621E8C-8E1F-4746-BD96-52E8F9403418}" type="presParOf" srcId="{8F83E2F5-9039-4AE9-8E1B-839498512A72}" destId="{37C48325-C801-4398-B782-38C360C51BF3}" srcOrd="0" destOrd="0" presId="urn:microsoft.com/office/officeart/2005/8/layout/process1"/>
    <dgm:cxn modelId="{3BFAD322-C269-476C-AFA4-7AA89DE8CCCB}" type="presParOf" srcId="{72C71366-CCD3-4FD5-A662-3E8DD9368559}" destId="{0E11184F-135C-489B-B4A8-F63B9727DC8A}" srcOrd="2" destOrd="0" presId="urn:microsoft.com/office/officeart/2005/8/layout/process1"/>
    <dgm:cxn modelId="{D2CB6D9E-4616-4B10-A5E6-3A48E6E42E10}" type="presParOf" srcId="{72C71366-CCD3-4FD5-A662-3E8DD9368559}" destId="{FC6EE33F-EBFE-4752-9047-72CE6A00C838}" srcOrd="3" destOrd="0" presId="urn:microsoft.com/office/officeart/2005/8/layout/process1"/>
    <dgm:cxn modelId="{FB5106A0-794A-4F7E-AF77-569DCE97A908}" type="presParOf" srcId="{FC6EE33F-EBFE-4752-9047-72CE6A00C838}" destId="{43E00979-816F-42B7-92EF-F427AF711F9B}" srcOrd="0" destOrd="0" presId="urn:microsoft.com/office/officeart/2005/8/layout/process1"/>
    <dgm:cxn modelId="{94169635-D2DD-4C19-842C-0A4853D0EBBE}" type="presParOf" srcId="{72C71366-CCD3-4FD5-A662-3E8DD9368559}" destId="{AE66A96E-8173-4C13-A0C5-E4BFD4A1B51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0210F7-6240-49D1-BDA7-9B53F22D094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059A3C-9876-48A2-9C58-314A89DBA87D}">
      <dgm:prSet phldrT="[Text]" custT="1"/>
      <dgm:spPr/>
      <dgm:t>
        <a:bodyPr/>
        <a:lstStyle/>
        <a:p>
          <a:pPr algn="just"/>
          <a:r>
            <a:rPr lang="id-ID" sz="1800" b="0" i="0" dirty="0" smtClean="0"/>
            <a:t>P</a:t>
          </a:r>
          <a:r>
            <a:rPr lang="en-US" sz="1800" b="0" i="0" dirty="0" err="1" smtClean="0"/>
            <a:t>embebasan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seseorang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dari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hukuman</a:t>
          </a:r>
          <a:r>
            <a:rPr lang="en-US" sz="1800" b="0" i="0" dirty="0" smtClean="0"/>
            <a:t> (</a:t>
          </a:r>
          <a:r>
            <a:rPr lang="en-US" sz="1800" b="0" i="0" dirty="0" err="1" smtClean="0"/>
            <a:t>tuntutan</a:t>
          </a:r>
          <a:r>
            <a:rPr lang="en-US" sz="1800" b="0" i="0" dirty="0" smtClean="0"/>
            <a:t>, </a:t>
          </a:r>
          <a:r>
            <a:rPr lang="en-US" sz="1800" b="0" i="0" dirty="0" err="1" smtClean="0"/>
            <a:t>denda</a:t>
          </a:r>
          <a:r>
            <a:rPr lang="en-US" sz="1800" b="0" i="0" dirty="0" smtClean="0"/>
            <a:t>, </a:t>
          </a:r>
          <a:r>
            <a:rPr lang="en-US" sz="1800" b="0" i="0" dirty="0" err="1" smtClean="0"/>
            <a:t>dan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sebagainya</a:t>
          </a:r>
          <a:r>
            <a:rPr lang="en-US" sz="1800" b="0" i="0" dirty="0" smtClean="0"/>
            <a:t>) </a:t>
          </a:r>
          <a:r>
            <a:rPr lang="en-US" sz="1800" b="0" i="0" dirty="0" err="1" smtClean="0"/>
            <a:t>karena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suatu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kesalahan</a:t>
          </a:r>
          <a:r>
            <a:rPr lang="en-US" sz="1800" b="0" i="0" dirty="0" smtClean="0"/>
            <a:t>; </a:t>
          </a:r>
          <a:r>
            <a:rPr lang="en-US" sz="1800" b="0" i="0" dirty="0" err="1" smtClean="0"/>
            <a:t>ampun</a:t>
          </a:r>
          <a:endParaRPr lang="en-US" sz="1800" dirty="0"/>
        </a:p>
      </dgm:t>
    </dgm:pt>
    <dgm:pt modelId="{7142F71B-2F6A-4EC8-A0FF-2A16341D67D9}" type="parTrans" cxnId="{55CCB67C-88A5-4C23-A198-67CE5121FA08}">
      <dgm:prSet/>
      <dgm:spPr/>
      <dgm:t>
        <a:bodyPr/>
        <a:lstStyle/>
        <a:p>
          <a:endParaRPr lang="en-US"/>
        </a:p>
      </dgm:t>
    </dgm:pt>
    <dgm:pt modelId="{8177622D-1008-49C2-A935-AFB9A34CAE0C}" type="sibTrans" cxnId="{55CCB67C-88A5-4C23-A198-67CE5121FA08}">
      <dgm:prSet/>
      <dgm:spPr/>
      <dgm:t>
        <a:bodyPr/>
        <a:lstStyle/>
        <a:p>
          <a:endParaRPr lang="en-US"/>
        </a:p>
      </dgm:t>
    </dgm:pt>
    <dgm:pt modelId="{2863A723-39B4-44B0-9A0B-550644745F1A}">
      <dgm:prSet phldrT="[Text]" custT="1"/>
      <dgm:spPr/>
      <dgm:t>
        <a:bodyPr/>
        <a:lstStyle/>
        <a:p>
          <a:pPr algn="just"/>
          <a:r>
            <a:rPr lang="id-ID" sz="1800" b="0" i="0" dirty="0" smtClean="0"/>
            <a:t>U</a:t>
          </a:r>
          <a:r>
            <a:rPr lang="fi-FI" sz="1800" b="0" i="0" dirty="0" smtClean="0"/>
            <a:t>ngkapan permintaan ampun atau penyesalan</a:t>
          </a:r>
          <a:endParaRPr lang="en-US" sz="1800" dirty="0"/>
        </a:p>
      </dgm:t>
    </dgm:pt>
    <dgm:pt modelId="{0852DAF3-04A7-4A37-9AB0-338023BCD38A}" type="parTrans" cxnId="{CF1F14BB-4C10-4188-AAA1-BD0E81D433EF}">
      <dgm:prSet/>
      <dgm:spPr/>
      <dgm:t>
        <a:bodyPr/>
        <a:lstStyle/>
        <a:p>
          <a:endParaRPr lang="en-US"/>
        </a:p>
      </dgm:t>
    </dgm:pt>
    <dgm:pt modelId="{4743762C-ABBC-4DEE-BBC3-4AFAB6052CFA}" type="sibTrans" cxnId="{CF1F14BB-4C10-4188-AAA1-BD0E81D433EF}">
      <dgm:prSet/>
      <dgm:spPr/>
      <dgm:t>
        <a:bodyPr/>
        <a:lstStyle/>
        <a:p>
          <a:endParaRPr lang="en-US"/>
        </a:p>
      </dgm:t>
    </dgm:pt>
    <dgm:pt modelId="{B2176A31-892C-4C8B-B0FD-5078027B90F0}">
      <dgm:prSet phldrT="[Text]" custT="1"/>
      <dgm:spPr/>
      <dgm:t>
        <a:bodyPr/>
        <a:lstStyle/>
        <a:p>
          <a:pPr algn="just"/>
          <a:r>
            <a:rPr lang="id-ID" sz="1800" b="0" i="0" dirty="0" smtClean="0"/>
            <a:t>U</a:t>
          </a:r>
          <a:r>
            <a:rPr lang="fi-FI" sz="1800" b="0" i="0" dirty="0" smtClean="0"/>
            <a:t>ngkapan permintaan izin untuk melakukan sesuatu</a:t>
          </a:r>
          <a:endParaRPr lang="en-US" sz="1800" dirty="0"/>
        </a:p>
      </dgm:t>
    </dgm:pt>
    <dgm:pt modelId="{0BD0BC41-B12F-4378-8EB4-F34F2B802840}" type="parTrans" cxnId="{667FB0E4-0BD6-4F54-B25A-CD2FB16A5B7B}">
      <dgm:prSet/>
      <dgm:spPr/>
      <dgm:t>
        <a:bodyPr/>
        <a:lstStyle/>
        <a:p>
          <a:endParaRPr lang="en-US"/>
        </a:p>
      </dgm:t>
    </dgm:pt>
    <dgm:pt modelId="{4E352830-02CE-4FB5-80E8-F29836500CD8}" type="sibTrans" cxnId="{667FB0E4-0BD6-4F54-B25A-CD2FB16A5B7B}">
      <dgm:prSet/>
      <dgm:spPr/>
      <dgm:t>
        <a:bodyPr/>
        <a:lstStyle/>
        <a:p>
          <a:endParaRPr lang="en-US"/>
        </a:p>
      </dgm:t>
    </dgm:pt>
    <dgm:pt modelId="{179751C3-4BAC-456B-9EC1-C48303958B17}" type="pres">
      <dgm:prSet presAssocID="{630210F7-6240-49D1-BDA7-9B53F22D0947}" presName="outerComposite" presStyleCnt="0">
        <dgm:presLayoutVars>
          <dgm:chMax val="5"/>
          <dgm:dir/>
          <dgm:resizeHandles val="exact"/>
        </dgm:presLayoutVars>
      </dgm:prSet>
      <dgm:spPr/>
    </dgm:pt>
    <dgm:pt modelId="{C3451872-2985-4D14-985B-C90980BEACB8}" type="pres">
      <dgm:prSet presAssocID="{630210F7-6240-49D1-BDA7-9B53F22D0947}" presName="dummyMaxCanvas" presStyleCnt="0">
        <dgm:presLayoutVars/>
      </dgm:prSet>
      <dgm:spPr/>
    </dgm:pt>
    <dgm:pt modelId="{569FAC5D-6232-4444-B80F-2D40E1179A79}" type="pres">
      <dgm:prSet presAssocID="{630210F7-6240-49D1-BDA7-9B53F22D094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A9E0FD-4932-4FB7-AC69-6ABFCFD67FE8}" type="pres">
      <dgm:prSet presAssocID="{630210F7-6240-49D1-BDA7-9B53F22D0947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7CE323-E2EA-4742-804E-6A0FE5DE44E2}" type="pres">
      <dgm:prSet presAssocID="{630210F7-6240-49D1-BDA7-9B53F22D0947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B9159A-4C50-4EE9-9F29-FA90C042A055}" type="pres">
      <dgm:prSet presAssocID="{630210F7-6240-49D1-BDA7-9B53F22D0947}" presName="ThreeConn_1-2" presStyleLbl="fgAccFollowNode1" presStyleIdx="0" presStyleCnt="2">
        <dgm:presLayoutVars>
          <dgm:bulletEnabled val="1"/>
        </dgm:presLayoutVars>
      </dgm:prSet>
      <dgm:spPr/>
    </dgm:pt>
    <dgm:pt modelId="{B770FE1B-C1A6-42BE-9821-9FE3A4C91192}" type="pres">
      <dgm:prSet presAssocID="{630210F7-6240-49D1-BDA7-9B53F22D0947}" presName="ThreeConn_2-3" presStyleLbl="fgAccFollowNode1" presStyleIdx="1" presStyleCnt="2">
        <dgm:presLayoutVars>
          <dgm:bulletEnabled val="1"/>
        </dgm:presLayoutVars>
      </dgm:prSet>
      <dgm:spPr/>
    </dgm:pt>
    <dgm:pt modelId="{90F762BC-9428-4F3A-B5C7-2CFF96CC8207}" type="pres">
      <dgm:prSet presAssocID="{630210F7-6240-49D1-BDA7-9B53F22D094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0DDD7-1FE3-47E1-8EB1-E426FB98BDA5}" type="pres">
      <dgm:prSet presAssocID="{630210F7-6240-49D1-BDA7-9B53F22D094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8B24A-322A-4742-A182-CAB6795CD52D}" type="pres">
      <dgm:prSet presAssocID="{630210F7-6240-49D1-BDA7-9B53F22D094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9DBDDE-F7BB-4023-B8D8-5D47B973EF49}" type="presOf" srcId="{2863A723-39B4-44B0-9A0B-550644745F1A}" destId="{FB10DDD7-1FE3-47E1-8EB1-E426FB98BDA5}" srcOrd="1" destOrd="0" presId="urn:microsoft.com/office/officeart/2005/8/layout/vProcess5"/>
    <dgm:cxn modelId="{22C2A1A7-B6F2-47C5-82DA-C7941FEE431D}" type="presOf" srcId="{B2176A31-892C-4C8B-B0FD-5078027B90F0}" destId="{F77CE323-E2EA-4742-804E-6A0FE5DE44E2}" srcOrd="0" destOrd="0" presId="urn:microsoft.com/office/officeart/2005/8/layout/vProcess5"/>
    <dgm:cxn modelId="{B01E80E6-EF55-4BC8-A36B-73A32C10B052}" type="presOf" srcId="{630210F7-6240-49D1-BDA7-9B53F22D0947}" destId="{179751C3-4BAC-456B-9EC1-C48303958B17}" srcOrd="0" destOrd="0" presId="urn:microsoft.com/office/officeart/2005/8/layout/vProcess5"/>
    <dgm:cxn modelId="{C5722F9F-A17E-464B-B2F6-D0C3C1AA2E2E}" type="presOf" srcId="{B2176A31-892C-4C8B-B0FD-5078027B90F0}" destId="{2A68B24A-322A-4742-A182-CAB6795CD52D}" srcOrd="1" destOrd="0" presId="urn:microsoft.com/office/officeart/2005/8/layout/vProcess5"/>
    <dgm:cxn modelId="{91F94E7E-B67B-4D32-9D4C-E74997DD31A6}" type="presOf" srcId="{CE059A3C-9876-48A2-9C58-314A89DBA87D}" destId="{90F762BC-9428-4F3A-B5C7-2CFF96CC8207}" srcOrd="1" destOrd="0" presId="urn:microsoft.com/office/officeart/2005/8/layout/vProcess5"/>
    <dgm:cxn modelId="{B7E40C7F-DFCB-4BAA-A2A5-DD0F045A8803}" type="presOf" srcId="{4743762C-ABBC-4DEE-BBC3-4AFAB6052CFA}" destId="{B770FE1B-C1A6-42BE-9821-9FE3A4C91192}" srcOrd="0" destOrd="0" presId="urn:microsoft.com/office/officeart/2005/8/layout/vProcess5"/>
    <dgm:cxn modelId="{55CCB67C-88A5-4C23-A198-67CE5121FA08}" srcId="{630210F7-6240-49D1-BDA7-9B53F22D0947}" destId="{CE059A3C-9876-48A2-9C58-314A89DBA87D}" srcOrd="0" destOrd="0" parTransId="{7142F71B-2F6A-4EC8-A0FF-2A16341D67D9}" sibTransId="{8177622D-1008-49C2-A935-AFB9A34CAE0C}"/>
    <dgm:cxn modelId="{BBB37409-B9D8-4386-A660-32C9B106D46C}" type="presOf" srcId="{CE059A3C-9876-48A2-9C58-314A89DBA87D}" destId="{569FAC5D-6232-4444-B80F-2D40E1179A79}" srcOrd="0" destOrd="0" presId="urn:microsoft.com/office/officeart/2005/8/layout/vProcess5"/>
    <dgm:cxn modelId="{008B4C0E-03AA-44AE-8F0B-0A66E1E381A7}" type="presOf" srcId="{8177622D-1008-49C2-A935-AFB9A34CAE0C}" destId="{CCB9159A-4C50-4EE9-9F29-FA90C042A055}" srcOrd="0" destOrd="0" presId="urn:microsoft.com/office/officeart/2005/8/layout/vProcess5"/>
    <dgm:cxn modelId="{CF1F14BB-4C10-4188-AAA1-BD0E81D433EF}" srcId="{630210F7-6240-49D1-BDA7-9B53F22D0947}" destId="{2863A723-39B4-44B0-9A0B-550644745F1A}" srcOrd="1" destOrd="0" parTransId="{0852DAF3-04A7-4A37-9AB0-338023BCD38A}" sibTransId="{4743762C-ABBC-4DEE-BBC3-4AFAB6052CFA}"/>
    <dgm:cxn modelId="{0F73A0EA-FAAE-4958-A41D-5708B528922A}" type="presOf" srcId="{2863A723-39B4-44B0-9A0B-550644745F1A}" destId="{35A9E0FD-4932-4FB7-AC69-6ABFCFD67FE8}" srcOrd="0" destOrd="0" presId="urn:microsoft.com/office/officeart/2005/8/layout/vProcess5"/>
    <dgm:cxn modelId="{667FB0E4-0BD6-4F54-B25A-CD2FB16A5B7B}" srcId="{630210F7-6240-49D1-BDA7-9B53F22D0947}" destId="{B2176A31-892C-4C8B-B0FD-5078027B90F0}" srcOrd="2" destOrd="0" parTransId="{0BD0BC41-B12F-4378-8EB4-F34F2B802840}" sibTransId="{4E352830-02CE-4FB5-80E8-F29836500CD8}"/>
    <dgm:cxn modelId="{C4DBA2F7-9523-467C-ADD5-B1B1265E6C1E}" type="presParOf" srcId="{179751C3-4BAC-456B-9EC1-C48303958B17}" destId="{C3451872-2985-4D14-985B-C90980BEACB8}" srcOrd="0" destOrd="0" presId="urn:microsoft.com/office/officeart/2005/8/layout/vProcess5"/>
    <dgm:cxn modelId="{37F910EE-F2EB-4D85-A3B4-2691AF37AB22}" type="presParOf" srcId="{179751C3-4BAC-456B-9EC1-C48303958B17}" destId="{569FAC5D-6232-4444-B80F-2D40E1179A79}" srcOrd="1" destOrd="0" presId="urn:microsoft.com/office/officeart/2005/8/layout/vProcess5"/>
    <dgm:cxn modelId="{76FC6BDC-1489-4AD0-AFCD-981759B39D8D}" type="presParOf" srcId="{179751C3-4BAC-456B-9EC1-C48303958B17}" destId="{35A9E0FD-4932-4FB7-AC69-6ABFCFD67FE8}" srcOrd="2" destOrd="0" presId="urn:microsoft.com/office/officeart/2005/8/layout/vProcess5"/>
    <dgm:cxn modelId="{3448B1F2-ECF6-47BD-A05D-94224800BFC1}" type="presParOf" srcId="{179751C3-4BAC-456B-9EC1-C48303958B17}" destId="{F77CE323-E2EA-4742-804E-6A0FE5DE44E2}" srcOrd="3" destOrd="0" presId="urn:microsoft.com/office/officeart/2005/8/layout/vProcess5"/>
    <dgm:cxn modelId="{B3DCABD4-BB63-4C10-974C-348698E1F456}" type="presParOf" srcId="{179751C3-4BAC-456B-9EC1-C48303958B17}" destId="{CCB9159A-4C50-4EE9-9F29-FA90C042A055}" srcOrd="4" destOrd="0" presId="urn:microsoft.com/office/officeart/2005/8/layout/vProcess5"/>
    <dgm:cxn modelId="{497FDC19-7AE4-4470-BAD4-B0A91254D348}" type="presParOf" srcId="{179751C3-4BAC-456B-9EC1-C48303958B17}" destId="{B770FE1B-C1A6-42BE-9821-9FE3A4C91192}" srcOrd="5" destOrd="0" presId="urn:microsoft.com/office/officeart/2005/8/layout/vProcess5"/>
    <dgm:cxn modelId="{EB7858E4-277A-4501-AB42-9C4F8628D289}" type="presParOf" srcId="{179751C3-4BAC-456B-9EC1-C48303958B17}" destId="{90F762BC-9428-4F3A-B5C7-2CFF96CC8207}" srcOrd="6" destOrd="0" presId="urn:microsoft.com/office/officeart/2005/8/layout/vProcess5"/>
    <dgm:cxn modelId="{724F793A-8D98-42FA-B1BA-BC602C93EEBE}" type="presParOf" srcId="{179751C3-4BAC-456B-9EC1-C48303958B17}" destId="{FB10DDD7-1FE3-47E1-8EB1-E426FB98BDA5}" srcOrd="7" destOrd="0" presId="urn:microsoft.com/office/officeart/2005/8/layout/vProcess5"/>
    <dgm:cxn modelId="{0BA3163A-FD48-44A8-A0FC-569ACBEF24C0}" type="presParOf" srcId="{179751C3-4BAC-456B-9EC1-C48303958B17}" destId="{2A68B24A-322A-4742-A182-CAB6795CD52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4C3534-7783-404E-AC6B-0E849133F2A1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CFA8F1-023E-4A7B-B9B1-8683D503C624}">
      <dgm:prSet phldrT="[Text]" custT="1"/>
      <dgm:spPr/>
      <dgm:t>
        <a:bodyPr/>
        <a:lstStyle/>
        <a:p>
          <a:pPr algn="just"/>
          <a:r>
            <a:rPr lang="id-ID" sz="4000" dirty="0" smtClean="0"/>
            <a:t>Tolong</a:t>
          </a:r>
          <a:endParaRPr lang="en-US" sz="4000" dirty="0"/>
        </a:p>
      </dgm:t>
    </dgm:pt>
    <dgm:pt modelId="{77038F69-7EF1-4C2D-BA61-A459370CB58D}" type="parTrans" cxnId="{745112D2-45D0-4C9E-9843-81255DA3504C}">
      <dgm:prSet/>
      <dgm:spPr/>
      <dgm:t>
        <a:bodyPr/>
        <a:lstStyle/>
        <a:p>
          <a:endParaRPr lang="en-US"/>
        </a:p>
      </dgm:t>
    </dgm:pt>
    <dgm:pt modelId="{91D0D31B-40EE-49AF-A871-D489387BF739}" type="sibTrans" cxnId="{745112D2-45D0-4C9E-9843-81255DA3504C}">
      <dgm:prSet/>
      <dgm:spPr/>
      <dgm:t>
        <a:bodyPr/>
        <a:lstStyle/>
        <a:p>
          <a:endParaRPr lang="en-US"/>
        </a:p>
      </dgm:t>
    </dgm:pt>
    <dgm:pt modelId="{B5FF4B09-7A6B-4C5C-A5E2-E1B1E2D2990E}">
      <dgm:prSet phldrT="[Text]" custT="1"/>
      <dgm:spPr/>
      <dgm:t>
        <a:bodyPr/>
        <a:lstStyle/>
        <a:p>
          <a:pPr algn="just"/>
          <a:r>
            <a:rPr lang="id-ID" sz="4000" dirty="0" smtClean="0"/>
            <a:t>Meminta Bantuan </a:t>
          </a:r>
          <a:endParaRPr lang="en-US" sz="4000" dirty="0"/>
        </a:p>
      </dgm:t>
    </dgm:pt>
    <dgm:pt modelId="{8066085E-4205-4040-8DB5-09E26886E805}" type="sibTrans" cxnId="{A95E2308-B3F8-4A67-A224-899117DF3E4C}">
      <dgm:prSet/>
      <dgm:spPr/>
      <dgm:t>
        <a:bodyPr/>
        <a:lstStyle/>
        <a:p>
          <a:endParaRPr lang="en-US"/>
        </a:p>
      </dgm:t>
    </dgm:pt>
    <dgm:pt modelId="{FF8E4FA0-2CDC-470E-AB8E-59F33BFB6280}" type="parTrans" cxnId="{A95E2308-B3F8-4A67-A224-899117DF3E4C}">
      <dgm:prSet/>
      <dgm:spPr/>
      <dgm:t>
        <a:bodyPr/>
        <a:lstStyle/>
        <a:p>
          <a:endParaRPr lang="en-US"/>
        </a:p>
      </dgm:t>
    </dgm:pt>
    <dgm:pt modelId="{33D6AB22-CE73-4B33-87F0-E35023CEC3AF}" type="pres">
      <dgm:prSet presAssocID="{BA4C3534-7783-404E-AC6B-0E849133F2A1}" presName="compositeShape" presStyleCnt="0">
        <dgm:presLayoutVars>
          <dgm:chMax val="2"/>
          <dgm:dir/>
          <dgm:resizeHandles val="exact"/>
        </dgm:presLayoutVars>
      </dgm:prSet>
      <dgm:spPr/>
    </dgm:pt>
    <dgm:pt modelId="{1AA279DF-E219-404E-91B3-73C37BDA2B8A}" type="pres">
      <dgm:prSet presAssocID="{0CCFA8F1-023E-4A7B-B9B1-8683D503C624}" presName="upArrow" presStyleLbl="node1" presStyleIdx="0" presStyleCnt="2"/>
      <dgm:spPr/>
    </dgm:pt>
    <dgm:pt modelId="{B73F9329-A6AE-49CC-A748-AB9AEC12947F}" type="pres">
      <dgm:prSet presAssocID="{0CCFA8F1-023E-4A7B-B9B1-8683D503C624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BE13655F-09BA-457F-9BE4-2F707D065EC6}" type="pres">
      <dgm:prSet presAssocID="{B5FF4B09-7A6B-4C5C-A5E2-E1B1E2D2990E}" presName="downArrow" presStyleLbl="node1" presStyleIdx="1" presStyleCnt="2"/>
      <dgm:spPr/>
    </dgm:pt>
    <dgm:pt modelId="{B0926FD6-35C2-40D4-94F2-11F508F25BB9}" type="pres">
      <dgm:prSet presAssocID="{B5FF4B09-7A6B-4C5C-A5E2-E1B1E2D2990E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5112D2-45D0-4C9E-9843-81255DA3504C}" srcId="{BA4C3534-7783-404E-AC6B-0E849133F2A1}" destId="{0CCFA8F1-023E-4A7B-B9B1-8683D503C624}" srcOrd="0" destOrd="0" parTransId="{77038F69-7EF1-4C2D-BA61-A459370CB58D}" sibTransId="{91D0D31B-40EE-49AF-A871-D489387BF739}"/>
    <dgm:cxn modelId="{A95E2308-B3F8-4A67-A224-899117DF3E4C}" srcId="{BA4C3534-7783-404E-AC6B-0E849133F2A1}" destId="{B5FF4B09-7A6B-4C5C-A5E2-E1B1E2D2990E}" srcOrd="1" destOrd="0" parTransId="{FF8E4FA0-2CDC-470E-AB8E-59F33BFB6280}" sibTransId="{8066085E-4205-4040-8DB5-09E26886E805}"/>
    <dgm:cxn modelId="{DFFFF360-EB4D-411A-AB0A-E3A24DB825BC}" type="presOf" srcId="{BA4C3534-7783-404E-AC6B-0E849133F2A1}" destId="{33D6AB22-CE73-4B33-87F0-E35023CEC3AF}" srcOrd="0" destOrd="0" presId="urn:microsoft.com/office/officeart/2005/8/layout/arrow4"/>
    <dgm:cxn modelId="{2D5A4715-E129-4DB8-AE60-88DD7C4F9D6A}" type="presOf" srcId="{0CCFA8F1-023E-4A7B-B9B1-8683D503C624}" destId="{B73F9329-A6AE-49CC-A748-AB9AEC12947F}" srcOrd="0" destOrd="0" presId="urn:microsoft.com/office/officeart/2005/8/layout/arrow4"/>
    <dgm:cxn modelId="{16CFA44C-14D5-4AD3-9ACB-3A6C45CBABA0}" type="presOf" srcId="{B5FF4B09-7A6B-4C5C-A5E2-E1B1E2D2990E}" destId="{B0926FD6-35C2-40D4-94F2-11F508F25BB9}" srcOrd="0" destOrd="0" presId="urn:microsoft.com/office/officeart/2005/8/layout/arrow4"/>
    <dgm:cxn modelId="{0A692FE9-4F71-4764-9605-6F091B34CFD2}" type="presParOf" srcId="{33D6AB22-CE73-4B33-87F0-E35023CEC3AF}" destId="{1AA279DF-E219-404E-91B3-73C37BDA2B8A}" srcOrd="0" destOrd="0" presId="urn:microsoft.com/office/officeart/2005/8/layout/arrow4"/>
    <dgm:cxn modelId="{B48F6AF1-0CEB-4108-A2A7-6BF090ADD3D9}" type="presParOf" srcId="{33D6AB22-CE73-4B33-87F0-E35023CEC3AF}" destId="{B73F9329-A6AE-49CC-A748-AB9AEC12947F}" srcOrd="1" destOrd="0" presId="urn:microsoft.com/office/officeart/2005/8/layout/arrow4"/>
    <dgm:cxn modelId="{C061B30F-42D4-4AF1-B635-305EAB92047F}" type="presParOf" srcId="{33D6AB22-CE73-4B33-87F0-E35023CEC3AF}" destId="{BE13655F-09BA-457F-9BE4-2F707D065EC6}" srcOrd="2" destOrd="0" presId="urn:microsoft.com/office/officeart/2005/8/layout/arrow4"/>
    <dgm:cxn modelId="{FB6314ED-9F07-49D1-9972-C9E4909EE11A}" type="presParOf" srcId="{33D6AB22-CE73-4B33-87F0-E35023CEC3AF}" destId="{B0926FD6-35C2-40D4-94F2-11F508F25BB9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E68DB2-6599-4199-BFD5-EB710A65783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E98C99-5A1A-4ABB-AFA3-1265F53B3E75}">
      <dgm:prSet phldrT="[Text]"/>
      <dgm:spPr/>
      <dgm:t>
        <a:bodyPr/>
        <a:lstStyle/>
        <a:p>
          <a:r>
            <a:rPr lang="id-ID" dirty="0" smtClean="0"/>
            <a:t>Manfaat Maaf, Tolong, &amp; Terima Kasih</a:t>
          </a:r>
          <a:endParaRPr lang="en-US" dirty="0"/>
        </a:p>
      </dgm:t>
    </dgm:pt>
    <dgm:pt modelId="{31B3D914-E92F-4529-B6F3-DF283E7C0D78}" type="parTrans" cxnId="{A42A50D8-4218-4BB8-A94C-EDEF012D8DCE}">
      <dgm:prSet/>
      <dgm:spPr/>
      <dgm:t>
        <a:bodyPr/>
        <a:lstStyle/>
        <a:p>
          <a:endParaRPr lang="en-US"/>
        </a:p>
      </dgm:t>
    </dgm:pt>
    <dgm:pt modelId="{9B81B0DF-F3DC-4FE3-B147-E3EB08FBEDA8}" type="sibTrans" cxnId="{A42A50D8-4218-4BB8-A94C-EDEF012D8DCE}">
      <dgm:prSet/>
      <dgm:spPr/>
      <dgm:t>
        <a:bodyPr/>
        <a:lstStyle/>
        <a:p>
          <a:endParaRPr lang="en-US"/>
        </a:p>
      </dgm:t>
    </dgm:pt>
    <dgm:pt modelId="{34E1B72A-766C-4A40-B560-8A0071AB109C}">
      <dgm:prSet phldrT="[Text]"/>
      <dgm:spPr/>
      <dgm:t>
        <a:bodyPr/>
        <a:lstStyle/>
        <a:p>
          <a:r>
            <a:rPr lang="id-ID" dirty="0" smtClean="0"/>
            <a:t>Maaf</a:t>
          </a:r>
          <a:endParaRPr lang="en-US" dirty="0"/>
        </a:p>
      </dgm:t>
    </dgm:pt>
    <dgm:pt modelId="{B9B7DA98-D155-43F3-AB3A-C4136954DEF9}" type="parTrans" cxnId="{06C58E5E-9D69-49F4-9977-F0CE2E9F3788}">
      <dgm:prSet/>
      <dgm:spPr/>
      <dgm:t>
        <a:bodyPr/>
        <a:lstStyle/>
        <a:p>
          <a:endParaRPr lang="en-US"/>
        </a:p>
      </dgm:t>
    </dgm:pt>
    <dgm:pt modelId="{16ADF7CA-5B44-4B5C-968A-B9C8BE3F871F}" type="sibTrans" cxnId="{06C58E5E-9D69-49F4-9977-F0CE2E9F3788}">
      <dgm:prSet/>
      <dgm:spPr/>
      <dgm:t>
        <a:bodyPr/>
        <a:lstStyle/>
        <a:p>
          <a:endParaRPr lang="en-US"/>
        </a:p>
      </dgm:t>
    </dgm:pt>
    <dgm:pt modelId="{D5F7950E-5259-4B05-87BB-0DF388C2DAA4}">
      <dgm:prSet phldrT="[Text]"/>
      <dgm:spPr/>
      <dgm:t>
        <a:bodyPr/>
        <a:lstStyle/>
        <a:p>
          <a:pPr rtl="0">
            <a:lnSpc>
              <a:spcPct val="150000"/>
            </a:lnSpc>
          </a:pPr>
          <a:r>
            <a:rPr lang="id-ID" b="0" i="0" u="none" dirty="0" smtClean="0"/>
            <a:t>R</a:t>
          </a:r>
          <a:r>
            <a:rPr lang="sv-SE" b="0" i="0" u="none" dirty="0" smtClean="0"/>
            <a:t>asa saling rendah hati muncul dan tidak akan ada rasa kesombongan karena dengan mengungkapkan kata maaf kita merasa bahwa manusia mempunyai banyak salah. </a:t>
          </a:r>
          <a:endParaRPr lang="en-US" dirty="0"/>
        </a:p>
      </dgm:t>
    </dgm:pt>
    <dgm:pt modelId="{EE307F35-F936-4C23-9013-81D73143526A}" type="parTrans" cxnId="{E0B1E1F5-6308-4465-8A08-7319DF2B6681}">
      <dgm:prSet/>
      <dgm:spPr/>
      <dgm:t>
        <a:bodyPr/>
        <a:lstStyle/>
        <a:p>
          <a:endParaRPr lang="en-US"/>
        </a:p>
      </dgm:t>
    </dgm:pt>
    <dgm:pt modelId="{B83D9BE4-C3C8-45E8-8BA8-88E12430C35D}" type="sibTrans" cxnId="{E0B1E1F5-6308-4465-8A08-7319DF2B6681}">
      <dgm:prSet/>
      <dgm:spPr/>
      <dgm:t>
        <a:bodyPr/>
        <a:lstStyle/>
        <a:p>
          <a:endParaRPr lang="en-US"/>
        </a:p>
      </dgm:t>
    </dgm:pt>
    <dgm:pt modelId="{BD07D747-C19E-4851-8C84-225291734507}">
      <dgm:prSet phldrT="[Text]"/>
      <dgm:spPr/>
      <dgm:t>
        <a:bodyPr/>
        <a:lstStyle/>
        <a:p>
          <a:pPr>
            <a:lnSpc>
              <a:spcPct val="150000"/>
            </a:lnSpc>
          </a:pPr>
          <a:r>
            <a:rPr lang="id-ID" b="0" i="0" u="none" dirty="0" smtClean="0"/>
            <a:t>A</a:t>
          </a:r>
          <a:r>
            <a:rPr lang="en-US" b="0" i="0" u="none" dirty="0" err="1" smtClean="0"/>
            <a:t>kan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mempunyai</a:t>
          </a:r>
          <a:r>
            <a:rPr lang="en-US" b="0" i="0" u="none" dirty="0" smtClean="0"/>
            <a:t> rasa </a:t>
          </a:r>
          <a:r>
            <a:rPr lang="en-US" b="0" i="0" u="none" dirty="0" err="1" smtClean="0"/>
            <a:t>saling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menghargai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tidak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ada</a:t>
          </a:r>
          <a:r>
            <a:rPr lang="en-US" b="0" i="0" u="none" dirty="0" smtClean="0"/>
            <a:t> rasa </a:t>
          </a:r>
          <a:r>
            <a:rPr lang="en-US" b="0" i="0" u="none" dirty="0" err="1" smtClean="0"/>
            <a:t>saling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diremehkan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karena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dari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pihak</a:t>
          </a:r>
          <a:r>
            <a:rPr lang="en-US" b="0" i="0" u="none" dirty="0" smtClean="0"/>
            <a:t> yang di </a:t>
          </a:r>
          <a:r>
            <a:rPr lang="en-US" b="0" i="0" u="none" dirty="0" err="1" smtClean="0"/>
            <a:t>mintai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tolong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merasa</a:t>
          </a:r>
          <a:r>
            <a:rPr lang="en-US" b="0" i="0" u="none" dirty="0" smtClean="0"/>
            <a:t> di </a:t>
          </a:r>
          <a:r>
            <a:rPr lang="en-US" b="0" i="0" u="none" dirty="0" err="1" smtClean="0"/>
            <a:t>remehkan</a:t>
          </a:r>
          <a:r>
            <a:rPr lang="en-US" b="0" i="0" u="none" dirty="0" smtClean="0"/>
            <a:t>, </a:t>
          </a:r>
          <a:r>
            <a:rPr lang="en-US" b="0" i="0" u="none" dirty="0" err="1" smtClean="0"/>
            <a:t>maka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dari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itu</a:t>
          </a:r>
          <a:r>
            <a:rPr lang="en-US" b="0" i="0" u="none" dirty="0" smtClean="0"/>
            <a:t> </a:t>
          </a:r>
          <a:r>
            <a:rPr lang="en-US" b="0" i="0" u="none" dirty="0" err="1" smtClean="0"/>
            <a:t>jika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mengatakan</a:t>
          </a:r>
          <a:r>
            <a:rPr lang="en-US" b="0" i="0" u="none" dirty="0" smtClean="0"/>
            <a:t> kata </a:t>
          </a:r>
          <a:r>
            <a:rPr lang="en-US" b="0" i="0" u="none" dirty="0" err="1" smtClean="0"/>
            <a:t>tolong</a:t>
          </a:r>
          <a:r>
            <a:rPr lang="en-US" b="0" i="0" u="none" dirty="0" smtClean="0"/>
            <a:t> </a:t>
          </a:r>
          <a:r>
            <a:rPr lang="en-US" b="0" i="0" u="none" dirty="0" err="1" smtClean="0"/>
            <a:t>terlebih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dahulu</a:t>
          </a:r>
          <a:r>
            <a:rPr lang="en-US" b="0" i="0" u="none" dirty="0" smtClean="0"/>
            <a:t> </a:t>
          </a:r>
          <a:r>
            <a:rPr lang="en-US" b="0" i="0" u="none" dirty="0" err="1" smtClean="0"/>
            <a:t>pasti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tidak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akan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ada</a:t>
          </a:r>
          <a:r>
            <a:rPr lang="en-US" b="0" i="0" u="none" dirty="0" smtClean="0"/>
            <a:t> rasa </a:t>
          </a:r>
          <a:r>
            <a:rPr lang="en-US" b="0" i="0" u="none" dirty="0" err="1" smtClean="0"/>
            <a:t>saling</a:t>
          </a:r>
          <a:r>
            <a:rPr lang="en-US" b="0" i="0" u="none" dirty="0" smtClean="0"/>
            <a:t> </a:t>
          </a:r>
          <a:r>
            <a:rPr lang="en-US" b="0" i="0" u="none" dirty="0" err="1" smtClean="0"/>
            <a:t>sakit</a:t>
          </a:r>
          <a:r>
            <a:rPr lang="en-US" b="0" i="0" u="none" dirty="0" smtClean="0"/>
            <a:t> </a:t>
          </a:r>
          <a:r>
            <a:rPr lang="en-US" b="0" i="0" u="none" dirty="0" err="1" smtClean="0"/>
            <a:t>hati</a:t>
          </a:r>
          <a:r>
            <a:rPr lang="en-US" b="0" i="0" u="none" dirty="0" smtClean="0"/>
            <a:t> di </a:t>
          </a:r>
          <a:r>
            <a:rPr lang="en-US" b="0" i="0" u="none" dirty="0" err="1" smtClean="0"/>
            <a:t>antara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ke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duanya</a:t>
          </a:r>
          <a:r>
            <a:rPr lang="en-US" b="0" i="0" u="none" dirty="0" smtClean="0"/>
            <a:t>.</a:t>
          </a:r>
          <a:endParaRPr lang="en-US" dirty="0"/>
        </a:p>
      </dgm:t>
    </dgm:pt>
    <dgm:pt modelId="{0E61691A-284B-4ECD-81E9-5D6652E3921C}" type="parTrans" cxnId="{A56F97B5-ACEA-43E9-BFD8-E4AC24676BCD}">
      <dgm:prSet/>
      <dgm:spPr/>
      <dgm:t>
        <a:bodyPr/>
        <a:lstStyle/>
        <a:p>
          <a:endParaRPr lang="en-US"/>
        </a:p>
      </dgm:t>
    </dgm:pt>
    <dgm:pt modelId="{BC14DC09-77FD-4866-B534-7A62B6709F03}" type="sibTrans" cxnId="{A56F97B5-ACEA-43E9-BFD8-E4AC24676BCD}">
      <dgm:prSet/>
      <dgm:spPr/>
      <dgm:t>
        <a:bodyPr/>
        <a:lstStyle/>
        <a:p>
          <a:endParaRPr lang="en-US"/>
        </a:p>
      </dgm:t>
    </dgm:pt>
    <dgm:pt modelId="{EE4BB6F2-3FEE-4708-8145-FC8AE6578DF5}">
      <dgm:prSet phldrT="[Text]"/>
      <dgm:spPr/>
      <dgm:t>
        <a:bodyPr/>
        <a:lstStyle/>
        <a:p>
          <a:r>
            <a:rPr lang="id-ID" dirty="0" smtClean="0"/>
            <a:t>Terima Kasih</a:t>
          </a:r>
          <a:endParaRPr lang="en-US" dirty="0"/>
        </a:p>
      </dgm:t>
    </dgm:pt>
    <dgm:pt modelId="{DBC3F944-B47B-45BC-883F-69EC58E7B15C}" type="parTrans" cxnId="{6A1185B7-1F1B-4A0D-AE24-A23A6B49D964}">
      <dgm:prSet/>
      <dgm:spPr/>
      <dgm:t>
        <a:bodyPr/>
        <a:lstStyle/>
        <a:p>
          <a:endParaRPr lang="en-US"/>
        </a:p>
      </dgm:t>
    </dgm:pt>
    <dgm:pt modelId="{FA288482-C239-47CC-9153-C6D18442D3DA}" type="sibTrans" cxnId="{6A1185B7-1F1B-4A0D-AE24-A23A6B49D964}">
      <dgm:prSet/>
      <dgm:spPr/>
      <dgm:t>
        <a:bodyPr/>
        <a:lstStyle/>
        <a:p>
          <a:endParaRPr lang="en-US"/>
        </a:p>
      </dgm:t>
    </dgm:pt>
    <dgm:pt modelId="{184FA158-EAB2-41D8-8937-1F6B38190DCB}">
      <dgm:prSet phldrT="[Text]"/>
      <dgm:spPr/>
      <dgm:t>
        <a:bodyPr/>
        <a:lstStyle/>
        <a:p>
          <a:pPr rtl="0">
            <a:lnSpc>
              <a:spcPct val="150000"/>
            </a:lnSpc>
          </a:pPr>
          <a:r>
            <a:rPr lang="id-ID" b="0" i="0" u="none" dirty="0" smtClean="0"/>
            <a:t>A</a:t>
          </a:r>
          <a:r>
            <a:rPr lang="en-US" b="0" i="0" u="none" dirty="0" err="1" smtClean="0"/>
            <a:t>kan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mempunyai</a:t>
          </a:r>
          <a:r>
            <a:rPr lang="en-US" b="0" i="0" u="none" dirty="0" smtClean="0"/>
            <a:t> rasa </a:t>
          </a:r>
          <a:r>
            <a:rPr lang="en-US" b="0" i="0" u="none" dirty="0" err="1" smtClean="0"/>
            <a:t>toleransi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menumbuhkan</a:t>
          </a:r>
          <a:r>
            <a:rPr lang="en-US" b="0" i="0" u="none" dirty="0" smtClean="0"/>
            <a:t> rasa </a:t>
          </a:r>
          <a:r>
            <a:rPr lang="en-US" b="0" i="0" u="none" dirty="0" err="1" smtClean="0"/>
            <a:t>hubungan</a:t>
          </a:r>
          <a:r>
            <a:rPr lang="en-US" b="0" i="0" u="none" dirty="0" smtClean="0"/>
            <a:t> yang </a:t>
          </a:r>
          <a:r>
            <a:rPr lang="en-US" b="0" i="0" u="none" dirty="0" err="1" smtClean="0"/>
            <a:t>silaturrahmi</a:t>
          </a:r>
          <a:r>
            <a:rPr lang="en-US" b="0" i="0" u="none" dirty="0" smtClean="0"/>
            <a:t>. </a:t>
          </a:r>
          <a:r>
            <a:rPr lang="en-US" b="0" i="0" u="none" dirty="0" err="1" smtClean="0"/>
            <a:t>Karena</a:t>
          </a:r>
          <a:r>
            <a:rPr lang="en-US" b="0" i="0" u="none" dirty="0" smtClean="0"/>
            <a:t>, </a:t>
          </a:r>
          <a:r>
            <a:rPr lang="en-US" b="0" i="0" u="none" dirty="0" err="1" smtClean="0"/>
            <a:t>dengan</a:t>
          </a:r>
          <a:r>
            <a:rPr lang="en-US" b="0" i="0" u="none" dirty="0" smtClean="0"/>
            <a:t> kata </a:t>
          </a:r>
          <a:r>
            <a:rPr lang="en-US" b="0" i="0" u="none" dirty="0" err="1" smtClean="0"/>
            <a:t>terimakasih</a:t>
          </a:r>
          <a:r>
            <a:rPr lang="en-US" b="0" i="0" u="none" dirty="0" smtClean="0"/>
            <a:t> </a:t>
          </a:r>
          <a:r>
            <a:rPr lang="en-US" b="0" i="0" u="none" dirty="0" err="1" smtClean="0"/>
            <a:t>kita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dapat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membiasakan</a:t>
          </a:r>
          <a:r>
            <a:rPr lang="en-US" b="0" i="0" u="none" dirty="0" smtClean="0"/>
            <a:t> rasa </a:t>
          </a:r>
          <a:r>
            <a:rPr lang="en-US" b="0" i="0" u="none" dirty="0" err="1" smtClean="0"/>
            <a:t>toleransi</a:t>
          </a:r>
          <a:r>
            <a:rPr lang="en-US" b="0" i="0" u="none" dirty="0" smtClean="0"/>
            <a:t> yang </a:t>
          </a:r>
          <a:r>
            <a:rPr lang="en-US" b="0" i="0" u="none" dirty="0" err="1" smtClean="0"/>
            <a:t>tinggi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terhadap</a:t>
          </a:r>
          <a:r>
            <a:rPr lang="en-US" b="0" i="0" u="none" dirty="0" smtClean="0"/>
            <a:t> </a:t>
          </a:r>
          <a:r>
            <a:rPr lang="en-US" b="0" i="0" u="none" dirty="0" err="1" smtClean="0"/>
            <a:t>sesama</a:t>
          </a:r>
          <a:r>
            <a:rPr lang="en-US" b="0" i="0" u="none" dirty="0" smtClean="0"/>
            <a:t>. </a:t>
          </a:r>
          <a:r>
            <a:rPr lang="en-US" b="0" i="0" u="none" dirty="0" err="1" smtClean="0"/>
            <a:t>Jadikanlah</a:t>
          </a:r>
          <a:r>
            <a:rPr lang="en-US" b="0" i="0" u="none" dirty="0" smtClean="0"/>
            <a:t> </a:t>
          </a:r>
          <a:r>
            <a:rPr lang="en-US" b="0" i="0" u="none" dirty="0" err="1" smtClean="0"/>
            <a:t>tiga</a:t>
          </a:r>
          <a:r>
            <a:rPr lang="en-US" b="0" i="0" u="none" dirty="0" smtClean="0"/>
            <a:t> kata </a:t>
          </a:r>
          <a:r>
            <a:rPr lang="en-US" b="0" i="0" u="none" dirty="0" err="1" smtClean="0"/>
            <a:t>tersebut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menjadi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kebiasaan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sehari-hari</a:t>
          </a:r>
          <a:r>
            <a:rPr lang="en-US" b="0" i="0" u="none" dirty="0" smtClean="0"/>
            <a:t> agar </a:t>
          </a:r>
          <a:r>
            <a:rPr lang="en-US" b="0" i="0" u="none" dirty="0" err="1" smtClean="0"/>
            <a:t>menjadi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memulai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hari-hari</a:t>
          </a:r>
          <a:r>
            <a:rPr lang="en-US" b="0" i="0" u="none" dirty="0" smtClean="0"/>
            <a:t> yang </a:t>
          </a:r>
          <a:r>
            <a:rPr lang="en-US" b="0" i="0" u="none" dirty="0" err="1" smtClean="0"/>
            <a:t>baik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dari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hal</a:t>
          </a:r>
          <a:r>
            <a:rPr lang="en-US" b="0" i="0" u="none" dirty="0" smtClean="0"/>
            <a:t> yang </a:t>
          </a:r>
          <a:r>
            <a:rPr lang="en-US" b="0" i="0" u="none" dirty="0" err="1" smtClean="0"/>
            <a:t>sekecil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apa</a:t>
          </a:r>
          <a:r>
            <a:rPr lang="en-US" b="0" i="0" u="none" dirty="0" smtClean="0"/>
            <a:t> pun, </a:t>
          </a:r>
          <a:r>
            <a:rPr lang="en-US" b="0" i="0" u="none" dirty="0" err="1" smtClean="0"/>
            <a:t>karena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dengan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memperdulikan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hal</a:t>
          </a:r>
          <a:r>
            <a:rPr lang="en-US" b="0" i="0" u="none" dirty="0" smtClean="0"/>
            <a:t> </a:t>
          </a:r>
          <a:r>
            <a:rPr lang="en-US" b="0" i="0" u="none" dirty="0" err="1" smtClean="0"/>
            <a:t>sekecil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apa</a:t>
          </a:r>
          <a:r>
            <a:rPr lang="en-US" b="0" i="0" u="none" dirty="0" smtClean="0"/>
            <a:t> pun di </a:t>
          </a:r>
          <a:r>
            <a:rPr lang="en-US" b="0" i="0" u="none" dirty="0" err="1" smtClean="0"/>
            <a:t>sekitar</a:t>
          </a:r>
          <a:r>
            <a:rPr lang="en-US" b="0" i="0" u="none" dirty="0" smtClean="0"/>
            <a:t> </a:t>
          </a:r>
          <a:r>
            <a:rPr lang="en-US" b="0" i="0" u="none" dirty="0" err="1" smtClean="0"/>
            <a:t>kita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maka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akan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terbiasa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dengan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hal-hal</a:t>
          </a:r>
          <a:r>
            <a:rPr lang="en-US" b="0" i="0" u="none" dirty="0" smtClean="0"/>
            <a:t> </a:t>
          </a:r>
          <a:r>
            <a:rPr lang="en-US" b="0" i="0" u="none" dirty="0" err="1" smtClean="0"/>
            <a:t>dan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masalah</a:t>
          </a:r>
          <a:r>
            <a:rPr lang="en-US" b="0" i="0" u="none" dirty="0" smtClean="0"/>
            <a:t> yang </a:t>
          </a:r>
          <a:r>
            <a:rPr lang="en-US" b="0" i="0" u="none" dirty="0" err="1" smtClean="0"/>
            <a:t>besar</a:t>
          </a:r>
          <a:r>
            <a:rPr lang="en-US" b="0" i="0" u="none" dirty="0" smtClean="0"/>
            <a:t> pun.</a:t>
          </a:r>
          <a:endParaRPr lang="en-US" dirty="0"/>
        </a:p>
      </dgm:t>
    </dgm:pt>
    <dgm:pt modelId="{BC347BAF-2FBC-46F6-8C2A-6D836CBAA0D1}" type="parTrans" cxnId="{C0FABF20-6A8B-4E8B-9A55-B3C83ABEAADB}">
      <dgm:prSet/>
      <dgm:spPr/>
      <dgm:t>
        <a:bodyPr/>
        <a:lstStyle/>
        <a:p>
          <a:endParaRPr lang="en-US"/>
        </a:p>
      </dgm:t>
    </dgm:pt>
    <dgm:pt modelId="{B40B2C59-3413-4A08-BB2D-BDA54BA6094B}" type="sibTrans" cxnId="{C0FABF20-6A8B-4E8B-9A55-B3C83ABEAADB}">
      <dgm:prSet/>
      <dgm:spPr/>
      <dgm:t>
        <a:bodyPr/>
        <a:lstStyle/>
        <a:p>
          <a:endParaRPr lang="en-US"/>
        </a:p>
      </dgm:t>
    </dgm:pt>
    <dgm:pt modelId="{141829F9-A0C5-441B-8034-5D9AE8176DE1}">
      <dgm:prSet/>
      <dgm:spPr/>
      <dgm:t>
        <a:bodyPr/>
        <a:lstStyle/>
        <a:p>
          <a:r>
            <a:rPr lang="id-ID" dirty="0" smtClean="0"/>
            <a:t>Tolong</a:t>
          </a:r>
          <a:endParaRPr lang="en-US" dirty="0"/>
        </a:p>
      </dgm:t>
    </dgm:pt>
    <dgm:pt modelId="{081A458E-6B8B-4D3B-9E0E-06AD243559EF}" type="parTrans" cxnId="{D7CB989D-DEF6-4080-85E4-BB1321D2C6BA}">
      <dgm:prSet/>
      <dgm:spPr/>
      <dgm:t>
        <a:bodyPr/>
        <a:lstStyle/>
        <a:p>
          <a:endParaRPr lang="en-US"/>
        </a:p>
      </dgm:t>
    </dgm:pt>
    <dgm:pt modelId="{49913808-E6B5-40FB-97BB-A780B83CC67A}" type="sibTrans" cxnId="{D7CB989D-DEF6-4080-85E4-BB1321D2C6BA}">
      <dgm:prSet/>
      <dgm:spPr/>
      <dgm:t>
        <a:bodyPr/>
        <a:lstStyle/>
        <a:p>
          <a:endParaRPr lang="en-US"/>
        </a:p>
      </dgm:t>
    </dgm:pt>
    <dgm:pt modelId="{D2269C0F-35D4-4F57-B8BE-399B29026FA8}" type="pres">
      <dgm:prSet presAssocID="{C4E68DB2-6599-4199-BFD5-EB710A65783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76BC07C-676D-47D8-A608-7CDFE8B8BA25}" type="pres">
      <dgm:prSet presAssocID="{EDE98C99-5A1A-4ABB-AFA3-1265F53B3E75}" presName="root1" presStyleCnt="0"/>
      <dgm:spPr/>
    </dgm:pt>
    <dgm:pt modelId="{B8DA3A92-8066-4F75-8794-9FB00FDA378F}" type="pres">
      <dgm:prSet presAssocID="{EDE98C99-5A1A-4ABB-AFA3-1265F53B3E75}" presName="LevelOneTextNode" presStyleLbl="node0" presStyleIdx="0" presStyleCnt="1" custScaleX="50065" custScaleY="755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5CCABC-A419-477C-9C1A-99885791E919}" type="pres">
      <dgm:prSet presAssocID="{EDE98C99-5A1A-4ABB-AFA3-1265F53B3E75}" presName="level2hierChild" presStyleCnt="0"/>
      <dgm:spPr/>
    </dgm:pt>
    <dgm:pt modelId="{F5AFF78A-0FCC-409C-B4AF-63A22492F75F}" type="pres">
      <dgm:prSet presAssocID="{B9B7DA98-D155-43F3-AB3A-C4136954DEF9}" presName="conn2-1" presStyleLbl="parChTrans1D2" presStyleIdx="0" presStyleCnt="3"/>
      <dgm:spPr/>
    </dgm:pt>
    <dgm:pt modelId="{4834DCC9-EB49-465D-AAA8-C1A92F15DB1E}" type="pres">
      <dgm:prSet presAssocID="{B9B7DA98-D155-43F3-AB3A-C4136954DEF9}" presName="connTx" presStyleLbl="parChTrans1D2" presStyleIdx="0" presStyleCnt="3"/>
      <dgm:spPr/>
    </dgm:pt>
    <dgm:pt modelId="{9107092B-EC3E-46E2-9C34-38272DE5A00A}" type="pres">
      <dgm:prSet presAssocID="{34E1B72A-766C-4A40-B560-8A0071AB109C}" presName="root2" presStyleCnt="0"/>
      <dgm:spPr/>
    </dgm:pt>
    <dgm:pt modelId="{46753CE1-1C9A-4DD2-B098-5CE50136C774}" type="pres">
      <dgm:prSet presAssocID="{34E1B72A-766C-4A40-B560-8A0071AB109C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6B93B0-F8B9-439E-8441-2AA9D84EE19F}" type="pres">
      <dgm:prSet presAssocID="{34E1B72A-766C-4A40-B560-8A0071AB109C}" presName="level3hierChild" presStyleCnt="0"/>
      <dgm:spPr/>
    </dgm:pt>
    <dgm:pt modelId="{AD456899-A8B2-4E7C-959C-DFA1A93B533D}" type="pres">
      <dgm:prSet presAssocID="{EE307F35-F936-4C23-9013-81D73143526A}" presName="conn2-1" presStyleLbl="parChTrans1D3" presStyleIdx="0" presStyleCnt="3"/>
      <dgm:spPr/>
    </dgm:pt>
    <dgm:pt modelId="{8195CB47-3853-43F0-8A9B-4738F193041D}" type="pres">
      <dgm:prSet presAssocID="{EE307F35-F936-4C23-9013-81D73143526A}" presName="connTx" presStyleLbl="parChTrans1D3" presStyleIdx="0" presStyleCnt="3"/>
      <dgm:spPr/>
    </dgm:pt>
    <dgm:pt modelId="{E8C90AFA-433A-45F0-85EC-AFAEDA22F49F}" type="pres">
      <dgm:prSet presAssocID="{D5F7950E-5259-4B05-87BB-0DF388C2DAA4}" presName="root2" presStyleCnt="0"/>
      <dgm:spPr/>
    </dgm:pt>
    <dgm:pt modelId="{B5DEC25A-0856-40F7-82EA-3B799FDA23D7}" type="pres">
      <dgm:prSet presAssocID="{D5F7950E-5259-4B05-87BB-0DF388C2DAA4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2DCD8D-FDA8-457A-A636-9A8470BAF50D}" type="pres">
      <dgm:prSet presAssocID="{D5F7950E-5259-4B05-87BB-0DF388C2DAA4}" presName="level3hierChild" presStyleCnt="0"/>
      <dgm:spPr/>
    </dgm:pt>
    <dgm:pt modelId="{3F0E161A-3224-445E-81C8-80520F4067D7}" type="pres">
      <dgm:prSet presAssocID="{081A458E-6B8B-4D3B-9E0E-06AD243559EF}" presName="conn2-1" presStyleLbl="parChTrans1D2" presStyleIdx="1" presStyleCnt="3"/>
      <dgm:spPr/>
    </dgm:pt>
    <dgm:pt modelId="{58ABBBF0-FCB6-440D-813C-66968CBEF6F0}" type="pres">
      <dgm:prSet presAssocID="{081A458E-6B8B-4D3B-9E0E-06AD243559EF}" presName="connTx" presStyleLbl="parChTrans1D2" presStyleIdx="1" presStyleCnt="3"/>
      <dgm:spPr/>
    </dgm:pt>
    <dgm:pt modelId="{A02F649F-C7B4-415D-A1D9-60B7B96D0F2D}" type="pres">
      <dgm:prSet presAssocID="{141829F9-A0C5-441B-8034-5D9AE8176DE1}" presName="root2" presStyleCnt="0"/>
      <dgm:spPr/>
    </dgm:pt>
    <dgm:pt modelId="{CBC79E36-6920-474F-B26B-E7CF69C64221}" type="pres">
      <dgm:prSet presAssocID="{141829F9-A0C5-441B-8034-5D9AE8176DE1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E28948-446F-496E-8E74-57A7B5CF0C11}" type="pres">
      <dgm:prSet presAssocID="{141829F9-A0C5-441B-8034-5D9AE8176DE1}" presName="level3hierChild" presStyleCnt="0"/>
      <dgm:spPr/>
    </dgm:pt>
    <dgm:pt modelId="{7B63774A-C029-4C26-9647-290B41B2C92C}" type="pres">
      <dgm:prSet presAssocID="{0E61691A-284B-4ECD-81E9-5D6652E3921C}" presName="conn2-1" presStyleLbl="parChTrans1D3" presStyleIdx="1" presStyleCnt="3"/>
      <dgm:spPr/>
    </dgm:pt>
    <dgm:pt modelId="{68ABA180-1611-4721-AE21-4BAA3FD50488}" type="pres">
      <dgm:prSet presAssocID="{0E61691A-284B-4ECD-81E9-5D6652E3921C}" presName="connTx" presStyleLbl="parChTrans1D3" presStyleIdx="1" presStyleCnt="3"/>
      <dgm:spPr/>
    </dgm:pt>
    <dgm:pt modelId="{A5B6BA79-08E6-4F35-AB59-67014144ACC3}" type="pres">
      <dgm:prSet presAssocID="{BD07D747-C19E-4851-8C84-225291734507}" presName="root2" presStyleCnt="0"/>
      <dgm:spPr/>
    </dgm:pt>
    <dgm:pt modelId="{79AE1E9F-B167-48D0-A4F5-484AA79FFB4D}" type="pres">
      <dgm:prSet presAssocID="{BD07D747-C19E-4851-8C84-225291734507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BDBB6C-3243-4F0A-827B-0C06353E6083}" type="pres">
      <dgm:prSet presAssocID="{BD07D747-C19E-4851-8C84-225291734507}" presName="level3hierChild" presStyleCnt="0"/>
      <dgm:spPr/>
    </dgm:pt>
    <dgm:pt modelId="{01790E4A-C662-43D8-84B2-EF8EDE232972}" type="pres">
      <dgm:prSet presAssocID="{DBC3F944-B47B-45BC-883F-69EC58E7B15C}" presName="conn2-1" presStyleLbl="parChTrans1D2" presStyleIdx="2" presStyleCnt="3"/>
      <dgm:spPr/>
    </dgm:pt>
    <dgm:pt modelId="{933FCC24-4EA6-459F-A540-CD4F49D89E8D}" type="pres">
      <dgm:prSet presAssocID="{DBC3F944-B47B-45BC-883F-69EC58E7B15C}" presName="connTx" presStyleLbl="parChTrans1D2" presStyleIdx="2" presStyleCnt="3"/>
      <dgm:spPr/>
    </dgm:pt>
    <dgm:pt modelId="{E4340A23-7860-451A-85E7-03EA37E2BA51}" type="pres">
      <dgm:prSet presAssocID="{EE4BB6F2-3FEE-4708-8145-FC8AE6578DF5}" presName="root2" presStyleCnt="0"/>
      <dgm:spPr/>
    </dgm:pt>
    <dgm:pt modelId="{DC1E1523-E144-4072-88CF-986121B96845}" type="pres">
      <dgm:prSet presAssocID="{EE4BB6F2-3FEE-4708-8145-FC8AE6578DF5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3FB20D-3ACC-4643-86B0-458E72772226}" type="pres">
      <dgm:prSet presAssocID="{EE4BB6F2-3FEE-4708-8145-FC8AE6578DF5}" presName="level3hierChild" presStyleCnt="0"/>
      <dgm:spPr/>
    </dgm:pt>
    <dgm:pt modelId="{4548B076-DAAD-4931-A6E0-D672E90CBA8F}" type="pres">
      <dgm:prSet presAssocID="{BC347BAF-2FBC-46F6-8C2A-6D836CBAA0D1}" presName="conn2-1" presStyleLbl="parChTrans1D3" presStyleIdx="2" presStyleCnt="3"/>
      <dgm:spPr/>
    </dgm:pt>
    <dgm:pt modelId="{ECDE8C50-E426-4A8E-8144-55E70CA926BA}" type="pres">
      <dgm:prSet presAssocID="{BC347BAF-2FBC-46F6-8C2A-6D836CBAA0D1}" presName="connTx" presStyleLbl="parChTrans1D3" presStyleIdx="2" presStyleCnt="3"/>
      <dgm:spPr/>
    </dgm:pt>
    <dgm:pt modelId="{ABEA2DD4-8E81-490D-AF23-1AA4B1F4EC3C}" type="pres">
      <dgm:prSet presAssocID="{184FA158-EAB2-41D8-8937-1F6B38190DCB}" presName="root2" presStyleCnt="0"/>
      <dgm:spPr/>
    </dgm:pt>
    <dgm:pt modelId="{43C380B1-AE53-4597-B385-7A33AFB5F75A}" type="pres">
      <dgm:prSet presAssocID="{184FA158-EAB2-41D8-8937-1F6B38190DCB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C4ECB7-C736-4F8D-9EB1-54F166B40E94}" type="pres">
      <dgm:prSet presAssocID="{184FA158-EAB2-41D8-8937-1F6B38190DCB}" presName="level3hierChild" presStyleCnt="0"/>
      <dgm:spPr/>
    </dgm:pt>
  </dgm:ptLst>
  <dgm:cxnLst>
    <dgm:cxn modelId="{9AF5FED0-1DDA-4DC4-BDC9-0B1BEB5970E4}" type="presOf" srcId="{EE307F35-F936-4C23-9013-81D73143526A}" destId="{AD456899-A8B2-4E7C-959C-DFA1A93B533D}" srcOrd="0" destOrd="0" presId="urn:microsoft.com/office/officeart/2005/8/layout/hierarchy2"/>
    <dgm:cxn modelId="{FD557919-FD2B-457F-88D3-684D35D3956E}" type="presOf" srcId="{EE4BB6F2-3FEE-4708-8145-FC8AE6578DF5}" destId="{DC1E1523-E144-4072-88CF-986121B96845}" srcOrd="0" destOrd="0" presId="urn:microsoft.com/office/officeart/2005/8/layout/hierarchy2"/>
    <dgm:cxn modelId="{6C223F30-5D44-4400-A5BC-9C7C677A5A50}" type="presOf" srcId="{B9B7DA98-D155-43F3-AB3A-C4136954DEF9}" destId="{F5AFF78A-0FCC-409C-B4AF-63A22492F75F}" srcOrd="0" destOrd="0" presId="urn:microsoft.com/office/officeart/2005/8/layout/hierarchy2"/>
    <dgm:cxn modelId="{851EC96B-E34F-44C1-B13A-1F7B3649BC06}" type="presOf" srcId="{141829F9-A0C5-441B-8034-5D9AE8176DE1}" destId="{CBC79E36-6920-474F-B26B-E7CF69C64221}" srcOrd="0" destOrd="0" presId="urn:microsoft.com/office/officeart/2005/8/layout/hierarchy2"/>
    <dgm:cxn modelId="{D7CB989D-DEF6-4080-85E4-BB1321D2C6BA}" srcId="{EDE98C99-5A1A-4ABB-AFA3-1265F53B3E75}" destId="{141829F9-A0C5-441B-8034-5D9AE8176DE1}" srcOrd="1" destOrd="0" parTransId="{081A458E-6B8B-4D3B-9E0E-06AD243559EF}" sibTransId="{49913808-E6B5-40FB-97BB-A780B83CC67A}"/>
    <dgm:cxn modelId="{A6FDBE9C-4117-4794-ABFD-BA61B0FBBF4B}" type="presOf" srcId="{B9B7DA98-D155-43F3-AB3A-C4136954DEF9}" destId="{4834DCC9-EB49-465D-AAA8-C1A92F15DB1E}" srcOrd="1" destOrd="0" presId="urn:microsoft.com/office/officeart/2005/8/layout/hierarchy2"/>
    <dgm:cxn modelId="{A42A50D8-4218-4BB8-A94C-EDEF012D8DCE}" srcId="{C4E68DB2-6599-4199-BFD5-EB710A657834}" destId="{EDE98C99-5A1A-4ABB-AFA3-1265F53B3E75}" srcOrd="0" destOrd="0" parTransId="{31B3D914-E92F-4529-B6F3-DF283E7C0D78}" sibTransId="{9B81B0DF-F3DC-4FE3-B147-E3EB08FBEDA8}"/>
    <dgm:cxn modelId="{1E8C40C8-54E0-41FD-8F95-E386E66AE925}" type="presOf" srcId="{D5F7950E-5259-4B05-87BB-0DF388C2DAA4}" destId="{B5DEC25A-0856-40F7-82EA-3B799FDA23D7}" srcOrd="0" destOrd="0" presId="urn:microsoft.com/office/officeart/2005/8/layout/hierarchy2"/>
    <dgm:cxn modelId="{9B1D579F-22F8-4406-A64B-1D8B14421CC5}" type="presOf" srcId="{C4E68DB2-6599-4199-BFD5-EB710A657834}" destId="{D2269C0F-35D4-4F57-B8BE-399B29026FA8}" srcOrd="0" destOrd="0" presId="urn:microsoft.com/office/officeart/2005/8/layout/hierarchy2"/>
    <dgm:cxn modelId="{9F6DF0D1-7F4F-443E-B79B-AD3A46B1F7ED}" type="presOf" srcId="{0E61691A-284B-4ECD-81E9-5D6652E3921C}" destId="{68ABA180-1611-4721-AE21-4BAA3FD50488}" srcOrd="1" destOrd="0" presId="urn:microsoft.com/office/officeart/2005/8/layout/hierarchy2"/>
    <dgm:cxn modelId="{FAE2C468-EE03-414C-BFA1-E8B464799AEE}" type="presOf" srcId="{EE307F35-F936-4C23-9013-81D73143526A}" destId="{8195CB47-3853-43F0-8A9B-4738F193041D}" srcOrd="1" destOrd="0" presId="urn:microsoft.com/office/officeart/2005/8/layout/hierarchy2"/>
    <dgm:cxn modelId="{5C2FA72A-B762-4958-8952-2C6A28FABA25}" type="presOf" srcId="{BC347BAF-2FBC-46F6-8C2A-6D836CBAA0D1}" destId="{ECDE8C50-E426-4A8E-8144-55E70CA926BA}" srcOrd="1" destOrd="0" presId="urn:microsoft.com/office/officeart/2005/8/layout/hierarchy2"/>
    <dgm:cxn modelId="{8A918294-0FD8-4752-BEDD-823239DC3CE8}" type="presOf" srcId="{EDE98C99-5A1A-4ABB-AFA3-1265F53B3E75}" destId="{B8DA3A92-8066-4F75-8794-9FB00FDA378F}" srcOrd="0" destOrd="0" presId="urn:microsoft.com/office/officeart/2005/8/layout/hierarchy2"/>
    <dgm:cxn modelId="{F5B0D3A6-4D5C-410E-BD18-5E8ACB3F98E6}" type="presOf" srcId="{184FA158-EAB2-41D8-8937-1F6B38190DCB}" destId="{43C380B1-AE53-4597-B385-7A33AFB5F75A}" srcOrd="0" destOrd="0" presId="urn:microsoft.com/office/officeart/2005/8/layout/hierarchy2"/>
    <dgm:cxn modelId="{C0FABF20-6A8B-4E8B-9A55-B3C83ABEAADB}" srcId="{EE4BB6F2-3FEE-4708-8145-FC8AE6578DF5}" destId="{184FA158-EAB2-41D8-8937-1F6B38190DCB}" srcOrd="0" destOrd="0" parTransId="{BC347BAF-2FBC-46F6-8C2A-6D836CBAA0D1}" sibTransId="{B40B2C59-3413-4A08-BB2D-BDA54BA6094B}"/>
    <dgm:cxn modelId="{E0B1E1F5-6308-4465-8A08-7319DF2B6681}" srcId="{34E1B72A-766C-4A40-B560-8A0071AB109C}" destId="{D5F7950E-5259-4B05-87BB-0DF388C2DAA4}" srcOrd="0" destOrd="0" parTransId="{EE307F35-F936-4C23-9013-81D73143526A}" sibTransId="{B83D9BE4-C3C8-45E8-8BA8-88E12430C35D}"/>
    <dgm:cxn modelId="{80BB0AF6-CE15-4A04-AA1F-47F66784FF62}" type="presOf" srcId="{081A458E-6B8B-4D3B-9E0E-06AD243559EF}" destId="{3F0E161A-3224-445E-81C8-80520F4067D7}" srcOrd="0" destOrd="0" presId="urn:microsoft.com/office/officeart/2005/8/layout/hierarchy2"/>
    <dgm:cxn modelId="{DE9A0EE2-D558-4EEE-B939-886AD831C992}" type="presOf" srcId="{34E1B72A-766C-4A40-B560-8A0071AB109C}" destId="{46753CE1-1C9A-4DD2-B098-5CE50136C774}" srcOrd="0" destOrd="0" presId="urn:microsoft.com/office/officeart/2005/8/layout/hierarchy2"/>
    <dgm:cxn modelId="{A56F97B5-ACEA-43E9-BFD8-E4AC24676BCD}" srcId="{141829F9-A0C5-441B-8034-5D9AE8176DE1}" destId="{BD07D747-C19E-4851-8C84-225291734507}" srcOrd="0" destOrd="0" parTransId="{0E61691A-284B-4ECD-81E9-5D6652E3921C}" sibTransId="{BC14DC09-77FD-4866-B534-7A62B6709F03}"/>
    <dgm:cxn modelId="{6A1185B7-1F1B-4A0D-AE24-A23A6B49D964}" srcId="{EDE98C99-5A1A-4ABB-AFA3-1265F53B3E75}" destId="{EE4BB6F2-3FEE-4708-8145-FC8AE6578DF5}" srcOrd="2" destOrd="0" parTransId="{DBC3F944-B47B-45BC-883F-69EC58E7B15C}" sibTransId="{FA288482-C239-47CC-9153-C6D18442D3DA}"/>
    <dgm:cxn modelId="{51C37700-8237-4F70-AE2C-7DB6371EA146}" type="presOf" srcId="{081A458E-6B8B-4D3B-9E0E-06AD243559EF}" destId="{58ABBBF0-FCB6-440D-813C-66968CBEF6F0}" srcOrd="1" destOrd="0" presId="urn:microsoft.com/office/officeart/2005/8/layout/hierarchy2"/>
    <dgm:cxn modelId="{7DAB331D-E0B4-4BAC-95C7-4D3BE719C56E}" type="presOf" srcId="{BC347BAF-2FBC-46F6-8C2A-6D836CBAA0D1}" destId="{4548B076-DAAD-4931-A6E0-D672E90CBA8F}" srcOrd="0" destOrd="0" presId="urn:microsoft.com/office/officeart/2005/8/layout/hierarchy2"/>
    <dgm:cxn modelId="{06C58E5E-9D69-49F4-9977-F0CE2E9F3788}" srcId="{EDE98C99-5A1A-4ABB-AFA3-1265F53B3E75}" destId="{34E1B72A-766C-4A40-B560-8A0071AB109C}" srcOrd="0" destOrd="0" parTransId="{B9B7DA98-D155-43F3-AB3A-C4136954DEF9}" sibTransId="{16ADF7CA-5B44-4B5C-968A-B9C8BE3F871F}"/>
    <dgm:cxn modelId="{0C5CA3EC-F8A3-4325-99D7-5C7F7D1C3DF0}" type="presOf" srcId="{BD07D747-C19E-4851-8C84-225291734507}" destId="{79AE1E9F-B167-48D0-A4F5-484AA79FFB4D}" srcOrd="0" destOrd="0" presId="urn:microsoft.com/office/officeart/2005/8/layout/hierarchy2"/>
    <dgm:cxn modelId="{BBFC4ECB-9D54-4B0A-A96B-B5F7B845D625}" type="presOf" srcId="{DBC3F944-B47B-45BC-883F-69EC58E7B15C}" destId="{933FCC24-4EA6-459F-A540-CD4F49D89E8D}" srcOrd="1" destOrd="0" presId="urn:microsoft.com/office/officeart/2005/8/layout/hierarchy2"/>
    <dgm:cxn modelId="{A087E616-8136-4830-AD8C-BA6F8EEFC7FC}" type="presOf" srcId="{0E61691A-284B-4ECD-81E9-5D6652E3921C}" destId="{7B63774A-C029-4C26-9647-290B41B2C92C}" srcOrd="0" destOrd="0" presId="urn:microsoft.com/office/officeart/2005/8/layout/hierarchy2"/>
    <dgm:cxn modelId="{C4FB5787-E43F-4EB4-AC36-AD2370041C99}" type="presOf" srcId="{DBC3F944-B47B-45BC-883F-69EC58E7B15C}" destId="{01790E4A-C662-43D8-84B2-EF8EDE232972}" srcOrd="0" destOrd="0" presId="urn:microsoft.com/office/officeart/2005/8/layout/hierarchy2"/>
    <dgm:cxn modelId="{1E1EA9F0-21DD-4756-A786-026764304185}" type="presParOf" srcId="{D2269C0F-35D4-4F57-B8BE-399B29026FA8}" destId="{776BC07C-676D-47D8-A608-7CDFE8B8BA25}" srcOrd="0" destOrd="0" presId="urn:microsoft.com/office/officeart/2005/8/layout/hierarchy2"/>
    <dgm:cxn modelId="{0FD6D042-69CC-4429-8843-2F7C87FC186C}" type="presParOf" srcId="{776BC07C-676D-47D8-A608-7CDFE8B8BA25}" destId="{B8DA3A92-8066-4F75-8794-9FB00FDA378F}" srcOrd="0" destOrd="0" presId="urn:microsoft.com/office/officeart/2005/8/layout/hierarchy2"/>
    <dgm:cxn modelId="{BBC7EB9F-03F0-439F-A80B-96DA37B01D44}" type="presParOf" srcId="{776BC07C-676D-47D8-A608-7CDFE8B8BA25}" destId="{1B5CCABC-A419-477C-9C1A-99885791E919}" srcOrd="1" destOrd="0" presId="urn:microsoft.com/office/officeart/2005/8/layout/hierarchy2"/>
    <dgm:cxn modelId="{EAC64EAD-9267-47AF-BA05-7ED1B8F74DE2}" type="presParOf" srcId="{1B5CCABC-A419-477C-9C1A-99885791E919}" destId="{F5AFF78A-0FCC-409C-B4AF-63A22492F75F}" srcOrd="0" destOrd="0" presId="urn:microsoft.com/office/officeart/2005/8/layout/hierarchy2"/>
    <dgm:cxn modelId="{87FCA24A-44F6-4192-BF0C-3DA3045C91B9}" type="presParOf" srcId="{F5AFF78A-0FCC-409C-B4AF-63A22492F75F}" destId="{4834DCC9-EB49-465D-AAA8-C1A92F15DB1E}" srcOrd="0" destOrd="0" presId="urn:microsoft.com/office/officeart/2005/8/layout/hierarchy2"/>
    <dgm:cxn modelId="{1911D110-915C-4B42-868D-980AA191676A}" type="presParOf" srcId="{1B5CCABC-A419-477C-9C1A-99885791E919}" destId="{9107092B-EC3E-46E2-9C34-38272DE5A00A}" srcOrd="1" destOrd="0" presId="urn:microsoft.com/office/officeart/2005/8/layout/hierarchy2"/>
    <dgm:cxn modelId="{A5F4D4C1-C297-48BD-9FA1-9E47EBDB65FE}" type="presParOf" srcId="{9107092B-EC3E-46E2-9C34-38272DE5A00A}" destId="{46753CE1-1C9A-4DD2-B098-5CE50136C774}" srcOrd="0" destOrd="0" presId="urn:microsoft.com/office/officeart/2005/8/layout/hierarchy2"/>
    <dgm:cxn modelId="{AA59EC72-AA1B-4670-A29C-4B6FA77E80BE}" type="presParOf" srcId="{9107092B-EC3E-46E2-9C34-38272DE5A00A}" destId="{DD6B93B0-F8B9-439E-8441-2AA9D84EE19F}" srcOrd="1" destOrd="0" presId="urn:microsoft.com/office/officeart/2005/8/layout/hierarchy2"/>
    <dgm:cxn modelId="{F733AAA3-C709-431E-8DE9-F9D9DBD986A4}" type="presParOf" srcId="{DD6B93B0-F8B9-439E-8441-2AA9D84EE19F}" destId="{AD456899-A8B2-4E7C-959C-DFA1A93B533D}" srcOrd="0" destOrd="0" presId="urn:microsoft.com/office/officeart/2005/8/layout/hierarchy2"/>
    <dgm:cxn modelId="{4F50999B-1A3C-4562-BD1D-81EF993DEE61}" type="presParOf" srcId="{AD456899-A8B2-4E7C-959C-DFA1A93B533D}" destId="{8195CB47-3853-43F0-8A9B-4738F193041D}" srcOrd="0" destOrd="0" presId="urn:microsoft.com/office/officeart/2005/8/layout/hierarchy2"/>
    <dgm:cxn modelId="{B5A78A11-46EE-4EF6-9242-752936A25E32}" type="presParOf" srcId="{DD6B93B0-F8B9-439E-8441-2AA9D84EE19F}" destId="{E8C90AFA-433A-45F0-85EC-AFAEDA22F49F}" srcOrd="1" destOrd="0" presId="urn:microsoft.com/office/officeart/2005/8/layout/hierarchy2"/>
    <dgm:cxn modelId="{658ABE57-F088-476F-8D68-5F44E8588E7B}" type="presParOf" srcId="{E8C90AFA-433A-45F0-85EC-AFAEDA22F49F}" destId="{B5DEC25A-0856-40F7-82EA-3B799FDA23D7}" srcOrd="0" destOrd="0" presId="urn:microsoft.com/office/officeart/2005/8/layout/hierarchy2"/>
    <dgm:cxn modelId="{287BD741-214A-4EEA-8B89-5A4A0D9640F0}" type="presParOf" srcId="{E8C90AFA-433A-45F0-85EC-AFAEDA22F49F}" destId="{AA2DCD8D-FDA8-457A-A636-9A8470BAF50D}" srcOrd="1" destOrd="0" presId="urn:microsoft.com/office/officeart/2005/8/layout/hierarchy2"/>
    <dgm:cxn modelId="{D01ECA6B-F701-4744-A9E7-B7823F90532D}" type="presParOf" srcId="{1B5CCABC-A419-477C-9C1A-99885791E919}" destId="{3F0E161A-3224-445E-81C8-80520F4067D7}" srcOrd="2" destOrd="0" presId="urn:microsoft.com/office/officeart/2005/8/layout/hierarchy2"/>
    <dgm:cxn modelId="{CA25CCD9-23A9-4BEE-AA39-935735F4541D}" type="presParOf" srcId="{3F0E161A-3224-445E-81C8-80520F4067D7}" destId="{58ABBBF0-FCB6-440D-813C-66968CBEF6F0}" srcOrd="0" destOrd="0" presId="urn:microsoft.com/office/officeart/2005/8/layout/hierarchy2"/>
    <dgm:cxn modelId="{00B38489-6ECC-480B-90F1-2B555020B0A0}" type="presParOf" srcId="{1B5CCABC-A419-477C-9C1A-99885791E919}" destId="{A02F649F-C7B4-415D-A1D9-60B7B96D0F2D}" srcOrd="3" destOrd="0" presId="urn:microsoft.com/office/officeart/2005/8/layout/hierarchy2"/>
    <dgm:cxn modelId="{0573B7A6-1643-49BE-8B48-68976D72B0C0}" type="presParOf" srcId="{A02F649F-C7B4-415D-A1D9-60B7B96D0F2D}" destId="{CBC79E36-6920-474F-B26B-E7CF69C64221}" srcOrd="0" destOrd="0" presId="urn:microsoft.com/office/officeart/2005/8/layout/hierarchy2"/>
    <dgm:cxn modelId="{2C50A1D0-C52B-4341-B2F1-FFCBE1373C18}" type="presParOf" srcId="{A02F649F-C7B4-415D-A1D9-60B7B96D0F2D}" destId="{E3E28948-446F-496E-8E74-57A7B5CF0C11}" srcOrd="1" destOrd="0" presId="urn:microsoft.com/office/officeart/2005/8/layout/hierarchy2"/>
    <dgm:cxn modelId="{4163D075-087B-47BB-81BA-CD30880BF588}" type="presParOf" srcId="{E3E28948-446F-496E-8E74-57A7B5CF0C11}" destId="{7B63774A-C029-4C26-9647-290B41B2C92C}" srcOrd="0" destOrd="0" presId="urn:microsoft.com/office/officeart/2005/8/layout/hierarchy2"/>
    <dgm:cxn modelId="{648C9CB4-9AAB-48FA-89F6-BD29741CE6F1}" type="presParOf" srcId="{7B63774A-C029-4C26-9647-290B41B2C92C}" destId="{68ABA180-1611-4721-AE21-4BAA3FD50488}" srcOrd="0" destOrd="0" presId="urn:microsoft.com/office/officeart/2005/8/layout/hierarchy2"/>
    <dgm:cxn modelId="{66A61E91-AEE7-40CE-A8EB-617B49E746F8}" type="presParOf" srcId="{E3E28948-446F-496E-8E74-57A7B5CF0C11}" destId="{A5B6BA79-08E6-4F35-AB59-67014144ACC3}" srcOrd="1" destOrd="0" presId="urn:microsoft.com/office/officeart/2005/8/layout/hierarchy2"/>
    <dgm:cxn modelId="{83A12977-7155-403D-B67B-C7E3FAB413F8}" type="presParOf" srcId="{A5B6BA79-08E6-4F35-AB59-67014144ACC3}" destId="{79AE1E9F-B167-48D0-A4F5-484AA79FFB4D}" srcOrd="0" destOrd="0" presId="urn:microsoft.com/office/officeart/2005/8/layout/hierarchy2"/>
    <dgm:cxn modelId="{F9A55B8B-B6FD-4918-B3E3-F9BC678C6E8E}" type="presParOf" srcId="{A5B6BA79-08E6-4F35-AB59-67014144ACC3}" destId="{82BDBB6C-3243-4F0A-827B-0C06353E6083}" srcOrd="1" destOrd="0" presId="urn:microsoft.com/office/officeart/2005/8/layout/hierarchy2"/>
    <dgm:cxn modelId="{71BA4AAA-0CFE-4547-893E-AFC8C32D1F38}" type="presParOf" srcId="{1B5CCABC-A419-477C-9C1A-99885791E919}" destId="{01790E4A-C662-43D8-84B2-EF8EDE232972}" srcOrd="4" destOrd="0" presId="urn:microsoft.com/office/officeart/2005/8/layout/hierarchy2"/>
    <dgm:cxn modelId="{FD495165-5C08-401B-BB14-6248C49CBEBD}" type="presParOf" srcId="{01790E4A-C662-43D8-84B2-EF8EDE232972}" destId="{933FCC24-4EA6-459F-A540-CD4F49D89E8D}" srcOrd="0" destOrd="0" presId="urn:microsoft.com/office/officeart/2005/8/layout/hierarchy2"/>
    <dgm:cxn modelId="{D3D6172B-1D8E-4F94-A511-25EA0A09A23E}" type="presParOf" srcId="{1B5CCABC-A419-477C-9C1A-99885791E919}" destId="{E4340A23-7860-451A-85E7-03EA37E2BA51}" srcOrd="5" destOrd="0" presId="urn:microsoft.com/office/officeart/2005/8/layout/hierarchy2"/>
    <dgm:cxn modelId="{07DB48DC-2B72-4C59-B74B-1D3080A9A580}" type="presParOf" srcId="{E4340A23-7860-451A-85E7-03EA37E2BA51}" destId="{DC1E1523-E144-4072-88CF-986121B96845}" srcOrd="0" destOrd="0" presId="urn:microsoft.com/office/officeart/2005/8/layout/hierarchy2"/>
    <dgm:cxn modelId="{DB3C58FD-112A-41FB-88DF-D1FCD01BE44D}" type="presParOf" srcId="{E4340A23-7860-451A-85E7-03EA37E2BA51}" destId="{963FB20D-3ACC-4643-86B0-458E72772226}" srcOrd="1" destOrd="0" presId="urn:microsoft.com/office/officeart/2005/8/layout/hierarchy2"/>
    <dgm:cxn modelId="{5C2D4C29-01F8-4789-9264-9F22B0527E6E}" type="presParOf" srcId="{963FB20D-3ACC-4643-86B0-458E72772226}" destId="{4548B076-DAAD-4931-A6E0-D672E90CBA8F}" srcOrd="0" destOrd="0" presId="urn:microsoft.com/office/officeart/2005/8/layout/hierarchy2"/>
    <dgm:cxn modelId="{C24B268D-4B4D-4603-8177-4C64BC164009}" type="presParOf" srcId="{4548B076-DAAD-4931-A6E0-D672E90CBA8F}" destId="{ECDE8C50-E426-4A8E-8144-55E70CA926BA}" srcOrd="0" destOrd="0" presId="urn:microsoft.com/office/officeart/2005/8/layout/hierarchy2"/>
    <dgm:cxn modelId="{104B80B4-1B38-44CC-86D7-25835ACA65D1}" type="presParOf" srcId="{963FB20D-3ACC-4643-86B0-458E72772226}" destId="{ABEA2DD4-8E81-490D-AF23-1AA4B1F4EC3C}" srcOrd="1" destOrd="0" presId="urn:microsoft.com/office/officeart/2005/8/layout/hierarchy2"/>
    <dgm:cxn modelId="{B196CC23-A44F-4C6B-BEA1-77B02192211D}" type="presParOf" srcId="{ABEA2DD4-8E81-490D-AF23-1AA4B1F4EC3C}" destId="{43C380B1-AE53-4597-B385-7A33AFB5F75A}" srcOrd="0" destOrd="0" presId="urn:microsoft.com/office/officeart/2005/8/layout/hierarchy2"/>
    <dgm:cxn modelId="{C0D642C5-2A46-4AAF-A45A-A99E08DA8757}" type="presParOf" srcId="{ABEA2DD4-8E81-490D-AF23-1AA4B1F4EC3C}" destId="{9EC4ECB7-C736-4F8D-9EB1-54F166B40E9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CE62A-0962-42D4-95FA-802FC08449A7}">
      <dsp:nvSpPr>
        <dsp:cNvPr id="0" name=""/>
        <dsp:cNvSpPr/>
      </dsp:nvSpPr>
      <dsp:spPr>
        <a:xfrm>
          <a:off x="6469" y="1983825"/>
          <a:ext cx="1933603" cy="11601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Maaf</a:t>
          </a:r>
          <a:endParaRPr lang="en-US" sz="3200" kern="1200" dirty="0"/>
        </a:p>
      </dsp:txBody>
      <dsp:txXfrm>
        <a:off x="40449" y="2017805"/>
        <a:ext cx="1865643" cy="1092202"/>
      </dsp:txXfrm>
    </dsp:sp>
    <dsp:sp modelId="{8F83E2F5-9039-4AE9-8E1B-839498512A72}">
      <dsp:nvSpPr>
        <dsp:cNvPr id="0" name=""/>
        <dsp:cNvSpPr/>
      </dsp:nvSpPr>
      <dsp:spPr>
        <a:xfrm>
          <a:off x="2133433" y="2324139"/>
          <a:ext cx="409923" cy="4795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2133433" y="2420046"/>
        <a:ext cx="286946" cy="287719"/>
      </dsp:txXfrm>
    </dsp:sp>
    <dsp:sp modelId="{0E11184F-135C-489B-B4A8-F63B9727DC8A}">
      <dsp:nvSpPr>
        <dsp:cNvPr id="0" name=""/>
        <dsp:cNvSpPr/>
      </dsp:nvSpPr>
      <dsp:spPr>
        <a:xfrm>
          <a:off x="2713514" y="1983825"/>
          <a:ext cx="1933603" cy="11601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Tolong</a:t>
          </a:r>
          <a:endParaRPr lang="en-US" sz="3200" kern="1200" dirty="0"/>
        </a:p>
      </dsp:txBody>
      <dsp:txXfrm>
        <a:off x="2747494" y="2017805"/>
        <a:ext cx="1865643" cy="1092202"/>
      </dsp:txXfrm>
    </dsp:sp>
    <dsp:sp modelId="{FC6EE33F-EBFE-4752-9047-72CE6A00C838}">
      <dsp:nvSpPr>
        <dsp:cNvPr id="0" name=""/>
        <dsp:cNvSpPr/>
      </dsp:nvSpPr>
      <dsp:spPr>
        <a:xfrm>
          <a:off x="4840478" y="2324139"/>
          <a:ext cx="409923" cy="4795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4840478" y="2420046"/>
        <a:ext cx="286946" cy="287719"/>
      </dsp:txXfrm>
    </dsp:sp>
    <dsp:sp modelId="{AE66A96E-8173-4C13-A0C5-E4BFD4A1B517}">
      <dsp:nvSpPr>
        <dsp:cNvPr id="0" name=""/>
        <dsp:cNvSpPr/>
      </dsp:nvSpPr>
      <dsp:spPr>
        <a:xfrm>
          <a:off x="5420559" y="1983825"/>
          <a:ext cx="1933603" cy="11601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Terima Kasih</a:t>
          </a:r>
          <a:endParaRPr lang="en-US" sz="3200" kern="1200" dirty="0"/>
        </a:p>
      </dsp:txBody>
      <dsp:txXfrm>
        <a:off x="5454539" y="2017805"/>
        <a:ext cx="1865643" cy="10922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9FAC5D-6232-4444-B80F-2D40E1179A79}">
      <dsp:nvSpPr>
        <dsp:cNvPr id="0" name=""/>
        <dsp:cNvSpPr/>
      </dsp:nvSpPr>
      <dsp:spPr>
        <a:xfrm>
          <a:off x="0" y="0"/>
          <a:ext cx="4497593" cy="1472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0" i="0" kern="1200" dirty="0" smtClean="0"/>
            <a:t>P</a:t>
          </a:r>
          <a:r>
            <a:rPr lang="en-US" sz="1800" b="0" i="0" kern="1200" dirty="0" err="1" smtClean="0"/>
            <a:t>embebasan</a:t>
          </a:r>
          <a:r>
            <a:rPr lang="en-US" sz="1800" b="0" i="0" kern="1200" dirty="0" smtClean="0"/>
            <a:t> </a:t>
          </a:r>
          <a:r>
            <a:rPr lang="en-US" sz="1800" b="0" i="0" kern="1200" dirty="0" err="1" smtClean="0"/>
            <a:t>seseorang</a:t>
          </a:r>
          <a:r>
            <a:rPr lang="en-US" sz="1800" b="0" i="0" kern="1200" dirty="0" smtClean="0"/>
            <a:t> </a:t>
          </a:r>
          <a:r>
            <a:rPr lang="en-US" sz="1800" b="0" i="0" kern="1200" dirty="0" err="1" smtClean="0"/>
            <a:t>dari</a:t>
          </a:r>
          <a:r>
            <a:rPr lang="en-US" sz="1800" b="0" i="0" kern="1200" dirty="0" smtClean="0"/>
            <a:t> </a:t>
          </a:r>
          <a:r>
            <a:rPr lang="en-US" sz="1800" b="0" i="0" kern="1200" dirty="0" err="1" smtClean="0"/>
            <a:t>hukuman</a:t>
          </a:r>
          <a:r>
            <a:rPr lang="en-US" sz="1800" b="0" i="0" kern="1200" dirty="0" smtClean="0"/>
            <a:t> (</a:t>
          </a:r>
          <a:r>
            <a:rPr lang="en-US" sz="1800" b="0" i="0" kern="1200" dirty="0" err="1" smtClean="0"/>
            <a:t>tuntutan</a:t>
          </a:r>
          <a:r>
            <a:rPr lang="en-US" sz="1800" b="0" i="0" kern="1200" dirty="0" smtClean="0"/>
            <a:t>, </a:t>
          </a:r>
          <a:r>
            <a:rPr lang="en-US" sz="1800" b="0" i="0" kern="1200" dirty="0" err="1" smtClean="0"/>
            <a:t>denda</a:t>
          </a:r>
          <a:r>
            <a:rPr lang="en-US" sz="1800" b="0" i="0" kern="1200" dirty="0" smtClean="0"/>
            <a:t>, </a:t>
          </a:r>
          <a:r>
            <a:rPr lang="en-US" sz="1800" b="0" i="0" kern="1200" dirty="0" err="1" smtClean="0"/>
            <a:t>dan</a:t>
          </a:r>
          <a:r>
            <a:rPr lang="en-US" sz="1800" b="0" i="0" kern="1200" dirty="0" smtClean="0"/>
            <a:t> </a:t>
          </a:r>
          <a:r>
            <a:rPr lang="en-US" sz="1800" b="0" i="0" kern="1200" dirty="0" err="1" smtClean="0"/>
            <a:t>sebagainya</a:t>
          </a:r>
          <a:r>
            <a:rPr lang="en-US" sz="1800" b="0" i="0" kern="1200" dirty="0" smtClean="0"/>
            <a:t>) </a:t>
          </a:r>
          <a:r>
            <a:rPr lang="en-US" sz="1800" b="0" i="0" kern="1200" dirty="0" err="1" smtClean="0"/>
            <a:t>karena</a:t>
          </a:r>
          <a:r>
            <a:rPr lang="en-US" sz="1800" b="0" i="0" kern="1200" dirty="0" smtClean="0"/>
            <a:t> </a:t>
          </a:r>
          <a:r>
            <a:rPr lang="en-US" sz="1800" b="0" i="0" kern="1200" dirty="0" err="1" smtClean="0"/>
            <a:t>suatu</a:t>
          </a:r>
          <a:r>
            <a:rPr lang="en-US" sz="1800" b="0" i="0" kern="1200" dirty="0" smtClean="0"/>
            <a:t> </a:t>
          </a:r>
          <a:r>
            <a:rPr lang="en-US" sz="1800" b="0" i="0" kern="1200" dirty="0" err="1" smtClean="0"/>
            <a:t>kesalahan</a:t>
          </a:r>
          <a:r>
            <a:rPr lang="en-US" sz="1800" b="0" i="0" kern="1200" dirty="0" smtClean="0"/>
            <a:t>; </a:t>
          </a:r>
          <a:r>
            <a:rPr lang="en-US" sz="1800" b="0" i="0" kern="1200" dirty="0" err="1" smtClean="0"/>
            <a:t>ampun</a:t>
          </a:r>
          <a:endParaRPr lang="en-US" sz="1800" kern="1200" dirty="0"/>
        </a:p>
      </dsp:txBody>
      <dsp:txXfrm>
        <a:off x="43129" y="43129"/>
        <a:ext cx="2908627" cy="1386262"/>
      </dsp:txXfrm>
    </dsp:sp>
    <dsp:sp modelId="{35A9E0FD-4932-4FB7-AC69-6ABFCFD67FE8}">
      <dsp:nvSpPr>
        <dsp:cNvPr id="0" name=""/>
        <dsp:cNvSpPr/>
      </dsp:nvSpPr>
      <dsp:spPr>
        <a:xfrm>
          <a:off x="396846" y="1717940"/>
          <a:ext cx="4497593" cy="1472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0" i="0" kern="1200" dirty="0" smtClean="0"/>
            <a:t>U</a:t>
          </a:r>
          <a:r>
            <a:rPr lang="fi-FI" sz="1800" b="0" i="0" kern="1200" dirty="0" smtClean="0"/>
            <a:t>ngkapan permintaan ampun atau penyesalan</a:t>
          </a:r>
          <a:endParaRPr lang="en-US" sz="1800" kern="1200" dirty="0"/>
        </a:p>
      </dsp:txBody>
      <dsp:txXfrm>
        <a:off x="439975" y="1761069"/>
        <a:ext cx="3057350" cy="1386262"/>
      </dsp:txXfrm>
    </dsp:sp>
    <dsp:sp modelId="{F77CE323-E2EA-4742-804E-6A0FE5DE44E2}">
      <dsp:nvSpPr>
        <dsp:cNvPr id="0" name=""/>
        <dsp:cNvSpPr/>
      </dsp:nvSpPr>
      <dsp:spPr>
        <a:xfrm>
          <a:off x="793692" y="3435881"/>
          <a:ext cx="4497593" cy="1472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0" i="0" kern="1200" dirty="0" smtClean="0"/>
            <a:t>U</a:t>
          </a:r>
          <a:r>
            <a:rPr lang="fi-FI" sz="1800" b="0" i="0" kern="1200" dirty="0" smtClean="0"/>
            <a:t>ngkapan permintaan izin untuk melakukan sesuatu</a:t>
          </a:r>
          <a:endParaRPr lang="en-US" sz="1800" kern="1200" dirty="0"/>
        </a:p>
      </dsp:txBody>
      <dsp:txXfrm>
        <a:off x="836821" y="3479010"/>
        <a:ext cx="3057350" cy="1386262"/>
      </dsp:txXfrm>
    </dsp:sp>
    <dsp:sp modelId="{CCB9159A-4C50-4EE9-9F29-FA90C042A055}">
      <dsp:nvSpPr>
        <dsp:cNvPr id="0" name=""/>
        <dsp:cNvSpPr/>
      </dsp:nvSpPr>
      <dsp:spPr>
        <a:xfrm>
          <a:off x="3540454" y="1116661"/>
          <a:ext cx="957138" cy="95713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3755810" y="1116661"/>
        <a:ext cx="526426" cy="720246"/>
      </dsp:txXfrm>
    </dsp:sp>
    <dsp:sp modelId="{B770FE1B-C1A6-42BE-9821-9FE3A4C91192}">
      <dsp:nvSpPr>
        <dsp:cNvPr id="0" name=""/>
        <dsp:cNvSpPr/>
      </dsp:nvSpPr>
      <dsp:spPr>
        <a:xfrm>
          <a:off x="3937301" y="2824785"/>
          <a:ext cx="957138" cy="95713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152657" y="2824785"/>
        <a:ext cx="526426" cy="720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279DF-E219-404E-91B3-73C37BDA2B8A}">
      <dsp:nvSpPr>
        <dsp:cNvPr id="0" name=""/>
        <dsp:cNvSpPr/>
      </dsp:nvSpPr>
      <dsp:spPr>
        <a:xfrm>
          <a:off x="353364" y="0"/>
          <a:ext cx="2418080" cy="181356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3F9329-A6AE-49CC-A748-AB9AEC12947F}">
      <dsp:nvSpPr>
        <dsp:cNvPr id="0" name=""/>
        <dsp:cNvSpPr/>
      </dsp:nvSpPr>
      <dsp:spPr>
        <a:xfrm>
          <a:off x="2843987" y="0"/>
          <a:ext cx="4992624" cy="1813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0" rIns="284480" bIns="284480" numCol="1" spcCol="1270" anchor="ctr" anchorCtr="0">
          <a:noAutofit/>
        </a:bodyPr>
        <a:lstStyle/>
        <a:p>
          <a:pPr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kern="1200" dirty="0" smtClean="0"/>
            <a:t>Tolong</a:t>
          </a:r>
          <a:endParaRPr lang="en-US" sz="4000" kern="1200" dirty="0"/>
        </a:p>
      </dsp:txBody>
      <dsp:txXfrm>
        <a:off x="2843987" y="0"/>
        <a:ext cx="4992624" cy="1813560"/>
      </dsp:txXfrm>
    </dsp:sp>
    <dsp:sp modelId="{BE13655F-09BA-457F-9BE4-2F707D065EC6}">
      <dsp:nvSpPr>
        <dsp:cNvPr id="0" name=""/>
        <dsp:cNvSpPr/>
      </dsp:nvSpPr>
      <dsp:spPr>
        <a:xfrm>
          <a:off x="1078788" y="1964690"/>
          <a:ext cx="2418080" cy="181356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926FD6-35C2-40D4-94F2-11F508F25BB9}">
      <dsp:nvSpPr>
        <dsp:cNvPr id="0" name=""/>
        <dsp:cNvSpPr/>
      </dsp:nvSpPr>
      <dsp:spPr>
        <a:xfrm>
          <a:off x="3569411" y="1964690"/>
          <a:ext cx="4992624" cy="1813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0" rIns="284480" bIns="284480" numCol="1" spcCol="1270" anchor="ctr" anchorCtr="0">
          <a:noAutofit/>
        </a:bodyPr>
        <a:lstStyle/>
        <a:p>
          <a:pPr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kern="1200" dirty="0" smtClean="0"/>
            <a:t>Meminta Bantuan </a:t>
          </a:r>
          <a:endParaRPr lang="en-US" sz="4000" kern="1200" dirty="0"/>
        </a:p>
      </dsp:txBody>
      <dsp:txXfrm>
        <a:off x="3569411" y="1964690"/>
        <a:ext cx="4992624" cy="18135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A3A92-8066-4F75-8794-9FB00FDA378F}">
      <dsp:nvSpPr>
        <dsp:cNvPr id="0" name=""/>
        <dsp:cNvSpPr/>
      </dsp:nvSpPr>
      <dsp:spPr>
        <a:xfrm>
          <a:off x="5309" y="2749829"/>
          <a:ext cx="1775420" cy="1339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/>
            <a:t>Manfaat Maaf, Tolong, &amp; Terima Kasih</a:t>
          </a:r>
          <a:endParaRPr lang="en-US" sz="800" kern="1200" dirty="0"/>
        </a:p>
      </dsp:txBody>
      <dsp:txXfrm>
        <a:off x="44528" y="2789048"/>
        <a:ext cx="1696982" cy="1260583"/>
      </dsp:txXfrm>
    </dsp:sp>
    <dsp:sp modelId="{F5AFF78A-0FCC-409C-B4AF-63A22492F75F}">
      <dsp:nvSpPr>
        <dsp:cNvPr id="0" name=""/>
        <dsp:cNvSpPr/>
      </dsp:nvSpPr>
      <dsp:spPr>
        <a:xfrm rot="18289469">
          <a:off x="1248003" y="2376464"/>
          <a:ext cx="2483943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2483943" y="233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427876" y="2337700"/>
        <a:ext cx="124197" cy="124197"/>
      </dsp:txXfrm>
    </dsp:sp>
    <dsp:sp modelId="{46753CE1-1C9A-4DD2-B098-5CE50136C774}">
      <dsp:nvSpPr>
        <dsp:cNvPr id="0" name=""/>
        <dsp:cNvSpPr/>
      </dsp:nvSpPr>
      <dsp:spPr>
        <a:xfrm>
          <a:off x="3199221" y="493700"/>
          <a:ext cx="3546230" cy="1773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/>
            <a:t>Maaf</a:t>
          </a:r>
          <a:endParaRPr lang="en-US" sz="800" kern="1200" dirty="0"/>
        </a:p>
      </dsp:txBody>
      <dsp:txXfrm>
        <a:off x="3251154" y="545633"/>
        <a:ext cx="3442364" cy="1669249"/>
      </dsp:txXfrm>
    </dsp:sp>
    <dsp:sp modelId="{AD456899-A8B2-4E7C-959C-DFA1A93B533D}">
      <dsp:nvSpPr>
        <dsp:cNvPr id="0" name=""/>
        <dsp:cNvSpPr/>
      </dsp:nvSpPr>
      <dsp:spPr>
        <a:xfrm>
          <a:off x="6745451" y="1356923"/>
          <a:ext cx="1418492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1418492" y="233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419235" y="1344795"/>
        <a:ext cx="70924" cy="70924"/>
      </dsp:txXfrm>
    </dsp:sp>
    <dsp:sp modelId="{B5DEC25A-0856-40F7-82EA-3B799FDA23D7}">
      <dsp:nvSpPr>
        <dsp:cNvPr id="0" name=""/>
        <dsp:cNvSpPr/>
      </dsp:nvSpPr>
      <dsp:spPr>
        <a:xfrm>
          <a:off x="8163943" y="493700"/>
          <a:ext cx="3546230" cy="1773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id-ID" sz="800" b="0" i="0" u="none" kern="1200" dirty="0" smtClean="0"/>
            <a:t>R</a:t>
          </a:r>
          <a:r>
            <a:rPr lang="sv-SE" sz="800" b="0" i="0" u="none" kern="1200" dirty="0" smtClean="0"/>
            <a:t>asa saling rendah hati muncul dan tidak akan ada rasa kesombongan karena dengan mengungkapkan kata maaf kita merasa bahwa manusia mempunyai banyak salah. </a:t>
          </a:r>
          <a:endParaRPr lang="en-US" sz="800" kern="1200" dirty="0"/>
        </a:p>
      </dsp:txBody>
      <dsp:txXfrm>
        <a:off x="8215876" y="545633"/>
        <a:ext cx="3442364" cy="1669249"/>
      </dsp:txXfrm>
    </dsp:sp>
    <dsp:sp modelId="{3F0E161A-3224-445E-81C8-80520F4067D7}">
      <dsp:nvSpPr>
        <dsp:cNvPr id="0" name=""/>
        <dsp:cNvSpPr/>
      </dsp:nvSpPr>
      <dsp:spPr>
        <a:xfrm>
          <a:off x="1780729" y="3396005"/>
          <a:ext cx="1418492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1418492" y="233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54513" y="3383878"/>
        <a:ext cx="70924" cy="70924"/>
      </dsp:txXfrm>
    </dsp:sp>
    <dsp:sp modelId="{CBC79E36-6920-474F-B26B-E7CF69C64221}">
      <dsp:nvSpPr>
        <dsp:cNvPr id="0" name=""/>
        <dsp:cNvSpPr/>
      </dsp:nvSpPr>
      <dsp:spPr>
        <a:xfrm>
          <a:off x="3199221" y="2532782"/>
          <a:ext cx="3546230" cy="1773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/>
            <a:t>Tolong</a:t>
          </a:r>
          <a:endParaRPr lang="en-US" sz="800" kern="1200" dirty="0"/>
        </a:p>
      </dsp:txBody>
      <dsp:txXfrm>
        <a:off x="3251154" y="2584715"/>
        <a:ext cx="3442364" cy="1669249"/>
      </dsp:txXfrm>
    </dsp:sp>
    <dsp:sp modelId="{7B63774A-C029-4C26-9647-290B41B2C92C}">
      <dsp:nvSpPr>
        <dsp:cNvPr id="0" name=""/>
        <dsp:cNvSpPr/>
      </dsp:nvSpPr>
      <dsp:spPr>
        <a:xfrm>
          <a:off x="6745451" y="3396005"/>
          <a:ext cx="1418492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1418492" y="233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419235" y="3383878"/>
        <a:ext cx="70924" cy="70924"/>
      </dsp:txXfrm>
    </dsp:sp>
    <dsp:sp modelId="{79AE1E9F-B167-48D0-A4F5-484AA79FFB4D}">
      <dsp:nvSpPr>
        <dsp:cNvPr id="0" name=""/>
        <dsp:cNvSpPr/>
      </dsp:nvSpPr>
      <dsp:spPr>
        <a:xfrm>
          <a:off x="8163943" y="2532782"/>
          <a:ext cx="3546230" cy="1773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id-ID" sz="800" b="0" i="0" u="none" kern="1200" dirty="0" smtClean="0"/>
            <a:t>A</a:t>
          </a:r>
          <a:r>
            <a:rPr lang="en-US" sz="800" b="0" i="0" u="none" kern="1200" dirty="0" err="1" smtClean="0"/>
            <a:t>kan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mempunyai</a:t>
          </a:r>
          <a:r>
            <a:rPr lang="en-US" sz="800" b="0" i="0" u="none" kern="1200" dirty="0" smtClean="0"/>
            <a:t> rasa </a:t>
          </a:r>
          <a:r>
            <a:rPr lang="en-US" sz="800" b="0" i="0" u="none" kern="1200" dirty="0" err="1" smtClean="0"/>
            <a:t>saling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menghargai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tidak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ada</a:t>
          </a:r>
          <a:r>
            <a:rPr lang="en-US" sz="800" b="0" i="0" u="none" kern="1200" dirty="0" smtClean="0"/>
            <a:t> rasa </a:t>
          </a:r>
          <a:r>
            <a:rPr lang="en-US" sz="800" b="0" i="0" u="none" kern="1200" dirty="0" err="1" smtClean="0"/>
            <a:t>saling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diremehkan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karena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dari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pihak</a:t>
          </a:r>
          <a:r>
            <a:rPr lang="en-US" sz="800" b="0" i="0" u="none" kern="1200" dirty="0" smtClean="0"/>
            <a:t> yang di </a:t>
          </a:r>
          <a:r>
            <a:rPr lang="en-US" sz="800" b="0" i="0" u="none" kern="1200" dirty="0" err="1" smtClean="0"/>
            <a:t>mintai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tolong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merasa</a:t>
          </a:r>
          <a:r>
            <a:rPr lang="en-US" sz="800" b="0" i="0" u="none" kern="1200" dirty="0" smtClean="0"/>
            <a:t> di </a:t>
          </a:r>
          <a:r>
            <a:rPr lang="en-US" sz="800" b="0" i="0" u="none" kern="1200" dirty="0" err="1" smtClean="0"/>
            <a:t>remehkan</a:t>
          </a:r>
          <a:r>
            <a:rPr lang="en-US" sz="800" b="0" i="0" u="none" kern="1200" dirty="0" smtClean="0"/>
            <a:t>, </a:t>
          </a:r>
          <a:r>
            <a:rPr lang="en-US" sz="800" b="0" i="0" u="none" kern="1200" dirty="0" err="1" smtClean="0"/>
            <a:t>maka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dari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itu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jika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mengatakan</a:t>
          </a:r>
          <a:r>
            <a:rPr lang="en-US" sz="800" b="0" i="0" u="none" kern="1200" dirty="0" smtClean="0"/>
            <a:t> kata </a:t>
          </a:r>
          <a:r>
            <a:rPr lang="en-US" sz="800" b="0" i="0" u="none" kern="1200" dirty="0" err="1" smtClean="0"/>
            <a:t>tolong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terlebih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dahulu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pasti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tidak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akan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ada</a:t>
          </a:r>
          <a:r>
            <a:rPr lang="en-US" sz="800" b="0" i="0" u="none" kern="1200" dirty="0" smtClean="0"/>
            <a:t> rasa </a:t>
          </a:r>
          <a:r>
            <a:rPr lang="en-US" sz="800" b="0" i="0" u="none" kern="1200" dirty="0" err="1" smtClean="0"/>
            <a:t>saling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sakit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hati</a:t>
          </a:r>
          <a:r>
            <a:rPr lang="en-US" sz="800" b="0" i="0" u="none" kern="1200" dirty="0" smtClean="0"/>
            <a:t> di </a:t>
          </a:r>
          <a:r>
            <a:rPr lang="en-US" sz="800" b="0" i="0" u="none" kern="1200" dirty="0" err="1" smtClean="0"/>
            <a:t>antara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ke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duanya</a:t>
          </a:r>
          <a:r>
            <a:rPr lang="en-US" sz="800" b="0" i="0" u="none" kern="1200" dirty="0" smtClean="0"/>
            <a:t>.</a:t>
          </a:r>
          <a:endParaRPr lang="en-US" sz="800" kern="1200" dirty="0"/>
        </a:p>
      </dsp:txBody>
      <dsp:txXfrm>
        <a:off x="8215876" y="2584715"/>
        <a:ext cx="3442364" cy="1669249"/>
      </dsp:txXfrm>
    </dsp:sp>
    <dsp:sp modelId="{01790E4A-C662-43D8-84B2-EF8EDE232972}">
      <dsp:nvSpPr>
        <dsp:cNvPr id="0" name=""/>
        <dsp:cNvSpPr/>
      </dsp:nvSpPr>
      <dsp:spPr>
        <a:xfrm rot="3310531">
          <a:off x="1248003" y="4415546"/>
          <a:ext cx="2483943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2483943" y="233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427876" y="4376783"/>
        <a:ext cx="124197" cy="124197"/>
      </dsp:txXfrm>
    </dsp:sp>
    <dsp:sp modelId="{DC1E1523-E144-4072-88CF-986121B96845}">
      <dsp:nvSpPr>
        <dsp:cNvPr id="0" name=""/>
        <dsp:cNvSpPr/>
      </dsp:nvSpPr>
      <dsp:spPr>
        <a:xfrm>
          <a:off x="3199221" y="4571865"/>
          <a:ext cx="3546230" cy="1773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kern="1200" dirty="0" smtClean="0"/>
            <a:t>Terima Kasih</a:t>
          </a:r>
          <a:endParaRPr lang="en-US" sz="800" kern="1200" dirty="0"/>
        </a:p>
      </dsp:txBody>
      <dsp:txXfrm>
        <a:off x="3251154" y="4623798"/>
        <a:ext cx="3442364" cy="1669249"/>
      </dsp:txXfrm>
    </dsp:sp>
    <dsp:sp modelId="{4548B076-DAAD-4931-A6E0-D672E90CBA8F}">
      <dsp:nvSpPr>
        <dsp:cNvPr id="0" name=""/>
        <dsp:cNvSpPr/>
      </dsp:nvSpPr>
      <dsp:spPr>
        <a:xfrm>
          <a:off x="6745451" y="5435087"/>
          <a:ext cx="1418492" cy="46669"/>
        </a:xfrm>
        <a:custGeom>
          <a:avLst/>
          <a:gdLst/>
          <a:ahLst/>
          <a:cxnLst/>
          <a:rect l="0" t="0" r="0" b="0"/>
          <a:pathLst>
            <a:path>
              <a:moveTo>
                <a:pt x="0" y="23334"/>
              </a:moveTo>
              <a:lnTo>
                <a:pt x="1418492" y="2333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419235" y="5422960"/>
        <a:ext cx="70924" cy="70924"/>
      </dsp:txXfrm>
    </dsp:sp>
    <dsp:sp modelId="{43C380B1-AE53-4597-B385-7A33AFB5F75A}">
      <dsp:nvSpPr>
        <dsp:cNvPr id="0" name=""/>
        <dsp:cNvSpPr/>
      </dsp:nvSpPr>
      <dsp:spPr>
        <a:xfrm>
          <a:off x="8163943" y="4571865"/>
          <a:ext cx="3546230" cy="1773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id-ID" sz="800" b="0" i="0" u="none" kern="1200" dirty="0" smtClean="0"/>
            <a:t>A</a:t>
          </a:r>
          <a:r>
            <a:rPr lang="en-US" sz="800" b="0" i="0" u="none" kern="1200" dirty="0" err="1" smtClean="0"/>
            <a:t>kan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mempunyai</a:t>
          </a:r>
          <a:r>
            <a:rPr lang="en-US" sz="800" b="0" i="0" u="none" kern="1200" dirty="0" smtClean="0"/>
            <a:t> rasa </a:t>
          </a:r>
          <a:r>
            <a:rPr lang="en-US" sz="800" b="0" i="0" u="none" kern="1200" dirty="0" err="1" smtClean="0"/>
            <a:t>toleransi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menumbuhkan</a:t>
          </a:r>
          <a:r>
            <a:rPr lang="en-US" sz="800" b="0" i="0" u="none" kern="1200" dirty="0" smtClean="0"/>
            <a:t> rasa </a:t>
          </a:r>
          <a:r>
            <a:rPr lang="en-US" sz="800" b="0" i="0" u="none" kern="1200" dirty="0" err="1" smtClean="0"/>
            <a:t>hubungan</a:t>
          </a:r>
          <a:r>
            <a:rPr lang="en-US" sz="800" b="0" i="0" u="none" kern="1200" dirty="0" smtClean="0"/>
            <a:t> yang </a:t>
          </a:r>
          <a:r>
            <a:rPr lang="en-US" sz="800" b="0" i="0" u="none" kern="1200" dirty="0" err="1" smtClean="0"/>
            <a:t>silaturrahmi</a:t>
          </a:r>
          <a:r>
            <a:rPr lang="en-US" sz="800" b="0" i="0" u="none" kern="1200" dirty="0" smtClean="0"/>
            <a:t>. </a:t>
          </a:r>
          <a:r>
            <a:rPr lang="en-US" sz="800" b="0" i="0" u="none" kern="1200" dirty="0" err="1" smtClean="0"/>
            <a:t>Karena</a:t>
          </a:r>
          <a:r>
            <a:rPr lang="en-US" sz="800" b="0" i="0" u="none" kern="1200" dirty="0" smtClean="0"/>
            <a:t>, </a:t>
          </a:r>
          <a:r>
            <a:rPr lang="en-US" sz="800" b="0" i="0" u="none" kern="1200" dirty="0" err="1" smtClean="0"/>
            <a:t>dengan</a:t>
          </a:r>
          <a:r>
            <a:rPr lang="en-US" sz="800" b="0" i="0" u="none" kern="1200" dirty="0" smtClean="0"/>
            <a:t> kata </a:t>
          </a:r>
          <a:r>
            <a:rPr lang="en-US" sz="800" b="0" i="0" u="none" kern="1200" dirty="0" err="1" smtClean="0"/>
            <a:t>terimakasih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kita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dapat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membiasakan</a:t>
          </a:r>
          <a:r>
            <a:rPr lang="en-US" sz="800" b="0" i="0" u="none" kern="1200" dirty="0" smtClean="0"/>
            <a:t> rasa </a:t>
          </a:r>
          <a:r>
            <a:rPr lang="en-US" sz="800" b="0" i="0" u="none" kern="1200" dirty="0" err="1" smtClean="0"/>
            <a:t>toleransi</a:t>
          </a:r>
          <a:r>
            <a:rPr lang="en-US" sz="800" b="0" i="0" u="none" kern="1200" dirty="0" smtClean="0"/>
            <a:t> yang </a:t>
          </a:r>
          <a:r>
            <a:rPr lang="en-US" sz="800" b="0" i="0" u="none" kern="1200" dirty="0" err="1" smtClean="0"/>
            <a:t>tinggi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terhadap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sesama</a:t>
          </a:r>
          <a:r>
            <a:rPr lang="en-US" sz="800" b="0" i="0" u="none" kern="1200" dirty="0" smtClean="0"/>
            <a:t>. </a:t>
          </a:r>
          <a:r>
            <a:rPr lang="en-US" sz="800" b="0" i="0" u="none" kern="1200" dirty="0" err="1" smtClean="0"/>
            <a:t>Jadikanlah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tiga</a:t>
          </a:r>
          <a:r>
            <a:rPr lang="en-US" sz="800" b="0" i="0" u="none" kern="1200" dirty="0" smtClean="0"/>
            <a:t> kata </a:t>
          </a:r>
          <a:r>
            <a:rPr lang="en-US" sz="800" b="0" i="0" u="none" kern="1200" dirty="0" err="1" smtClean="0"/>
            <a:t>tersebut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menjadi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kebiasaan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sehari-hari</a:t>
          </a:r>
          <a:r>
            <a:rPr lang="en-US" sz="800" b="0" i="0" u="none" kern="1200" dirty="0" smtClean="0"/>
            <a:t> agar </a:t>
          </a:r>
          <a:r>
            <a:rPr lang="en-US" sz="800" b="0" i="0" u="none" kern="1200" dirty="0" err="1" smtClean="0"/>
            <a:t>menjadi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memulai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hari-hari</a:t>
          </a:r>
          <a:r>
            <a:rPr lang="en-US" sz="800" b="0" i="0" u="none" kern="1200" dirty="0" smtClean="0"/>
            <a:t> yang </a:t>
          </a:r>
          <a:r>
            <a:rPr lang="en-US" sz="800" b="0" i="0" u="none" kern="1200" dirty="0" err="1" smtClean="0"/>
            <a:t>baik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dari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hal</a:t>
          </a:r>
          <a:r>
            <a:rPr lang="en-US" sz="800" b="0" i="0" u="none" kern="1200" dirty="0" smtClean="0"/>
            <a:t> yang </a:t>
          </a:r>
          <a:r>
            <a:rPr lang="en-US" sz="800" b="0" i="0" u="none" kern="1200" dirty="0" err="1" smtClean="0"/>
            <a:t>sekecil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apa</a:t>
          </a:r>
          <a:r>
            <a:rPr lang="en-US" sz="800" b="0" i="0" u="none" kern="1200" dirty="0" smtClean="0"/>
            <a:t> pun, </a:t>
          </a:r>
          <a:r>
            <a:rPr lang="en-US" sz="800" b="0" i="0" u="none" kern="1200" dirty="0" err="1" smtClean="0"/>
            <a:t>karena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dengan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memperdulikan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hal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sekecil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apa</a:t>
          </a:r>
          <a:r>
            <a:rPr lang="en-US" sz="800" b="0" i="0" u="none" kern="1200" dirty="0" smtClean="0"/>
            <a:t> pun di </a:t>
          </a:r>
          <a:r>
            <a:rPr lang="en-US" sz="800" b="0" i="0" u="none" kern="1200" dirty="0" err="1" smtClean="0"/>
            <a:t>sekitar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kita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maka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akan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terbiasa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dengan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hal-hal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dan</a:t>
          </a:r>
          <a:r>
            <a:rPr lang="en-US" sz="800" b="0" i="0" u="none" kern="1200" dirty="0" smtClean="0"/>
            <a:t> </a:t>
          </a:r>
          <a:r>
            <a:rPr lang="en-US" sz="800" b="0" i="0" u="none" kern="1200" dirty="0" err="1" smtClean="0"/>
            <a:t>masalah</a:t>
          </a:r>
          <a:r>
            <a:rPr lang="en-US" sz="800" b="0" i="0" u="none" kern="1200" dirty="0" smtClean="0"/>
            <a:t> yang </a:t>
          </a:r>
          <a:r>
            <a:rPr lang="en-US" sz="800" b="0" i="0" u="none" kern="1200" dirty="0" err="1" smtClean="0"/>
            <a:t>besar</a:t>
          </a:r>
          <a:r>
            <a:rPr lang="en-US" sz="800" b="0" i="0" u="none" kern="1200" dirty="0" smtClean="0"/>
            <a:t> pun.</a:t>
          </a:r>
          <a:endParaRPr lang="en-US" sz="800" kern="1200" dirty="0"/>
        </a:p>
      </dsp:txBody>
      <dsp:txXfrm>
        <a:off x="8215876" y="4623798"/>
        <a:ext cx="3442364" cy="1669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53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77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1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04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54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240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62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99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7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1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632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633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36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24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056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362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588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90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54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352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30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578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66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40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338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291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16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343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94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852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144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831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998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978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092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542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44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65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82608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314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9682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92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6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962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139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384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515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77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224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044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8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829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818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5617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546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803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05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242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682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955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752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997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465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183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361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706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967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290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799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625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607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10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679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18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977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183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0684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068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59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52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2057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998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539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695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661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834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520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5260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4264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8058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3608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027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5548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338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1763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157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9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7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8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203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8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79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4B4697-823A-49AB-8C92-013BECEB5D2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0ADC1C57-5C69-410B-9C18-AD700C3D3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8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6647" y="2103675"/>
            <a:ext cx="7113431" cy="1037220"/>
          </a:xfrm>
        </p:spPr>
        <p:txBody>
          <a:bodyPr/>
          <a:lstStyle/>
          <a:p>
            <a:r>
              <a:rPr lang="id-ID" dirty="0" smtClean="0"/>
              <a:t>3 Kata Penting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74825741"/>
              </p:ext>
            </p:extLst>
          </p:nvPr>
        </p:nvGraphicFramePr>
        <p:xfrm>
          <a:off x="2387778" y="1871855"/>
          <a:ext cx="7360632" cy="5127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80493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Scroll 3"/>
          <p:cNvSpPr/>
          <p:nvPr/>
        </p:nvSpPr>
        <p:spPr>
          <a:xfrm>
            <a:off x="631066" y="365126"/>
            <a:ext cx="5434884" cy="585537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memohon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bantuan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orang lain,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ucapkan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kata 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kesalahan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orang lain,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ucapkan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maaf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dibantu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orang lain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ucapkan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Orang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terbiasa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mengucapkan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ketiga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kalimat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ciri-ciri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orang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kepribadian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Baginya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ketiga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sangat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terucap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terinternalisasi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dirinya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Vertical Scroll 4"/>
          <p:cNvSpPr/>
          <p:nvPr/>
        </p:nvSpPr>
        <p:spPr>
          <a:xfrm flipH="1">
            <a:off x="6284890" y="365126"/>
            <a:ext cx="5084577" cy="585537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d-ID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maaf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kekuatan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merekatkan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silaturahmi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persaudaraan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mendekatkan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renggang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mencairkan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kekakuan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komunikasi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meredakan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persengketaan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kemandegan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komunikasi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konflik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masing-masing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pihak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meminta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memaafkan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berterima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84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0862" y="381596"/>
            <a:ext cx="1716109" cy="1033530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id-ID" sz="4800" dirty="0" smtClean="0"/>
              <a:t>Maaf </a:t>
            </a:r>
            <a:endParaRPr lang="en-US" sz="48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22491510"/>
              </p:ext>
            </p:extLst>
          </p:nvPr>
        </p:nvGraphicFramePr>
        <p:xfrm>
          <a:off x="3118618" y="1415126"/>
          <a:ext cx="5291286" cy="4908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74738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430654"/>
              </p:ext>
            </p:extLst>
          </p:nvPr>
        </p:nvGraphicFramePr>
        <p:xfrm>
          <a:off x="2915992" y="2236632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38725"/>
            <a:ext cx="1657350" cy="1819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6835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118" y="3702675"/>
            <a:ext cx="10571998" cy="970450"/>
          </a:xfrm>
        </p:spPr>
        <p:txBody>
          <a:bodyPr/>
          <a:lstStyle/>
          <a:p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Terima Kasih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4803819" y="978794"/>
            <a:ext cx="6349285" cy="4520485"/>
          </a:xfrm>
          <a:prstGeom prst="cloudCallout">
            <a:avLst>
              <a:gd name="adj1" fmla="val -66678"/>
              <a:gd name="adj2" fmla="val 353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Terima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Menurut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Bahasa Indonesia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terima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berarti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mengucap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syukur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melahirkan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syukur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membalas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setelah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menerima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kebaikan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sebagainya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39" y="1397625"/>
            <a:ext cx="2095500" cy="2305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39101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270447"/>
              </p:ext>
            </p:extLst>
          </p:nvPr>
        </p:nvGraphicFramePr>
        <p:xfrm>
          <a:off x="154545" y="-103031"/>
          <a:ext cx="11715483" cy="6838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5211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5" y="1523720"/>
            <a:ext cx="3083846" cy="2893733"/>
          </a:xfrm>
        </p:spPr>
      </p:pic>
      <p:sp>
        <p:nvSpPr>
          <p:cNvPr id="4" name="Down Ribbon 3"/>
          <p:cNvSpPr/>
          <p:nvPr/>
        </p:nvSpPr>
        <p:spPr>
          <a:xfrm>
            <a:off x="4262907" y="1867436"/>
            <a:ext cx="7076942" cy="2550017"/>
          </a:xfrm>
          <a:prstGeom prst="ribbon">
            <a:avLst>
              <a:gd name="adj1" fmla="val 16667"/>
              <a:gd name="adj2" fmla="val 681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d-I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 kecil jika kita melakukan  menjalaninya dengan sepenuh hati, tanpa paksaan, &amp; ikhlas; maka hasil atau balasan yang kita terima akan terasa berharga &amp; bermakna.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9232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519" y="-873724"/>
            <a:ext cx="13207234" cy="7429069"/>
          </a:xfrm>
        </p:spPr>
      </p:pic>
    </p:spTree>
    <p:extLst>
      <p:ext uri="{BB962C8B-B14F-4D97-AF65-F5344CB8AC3E}">
        <p14:creationId xmlns:p14="http://schemas.microsoft.com/office/powerpoint/2010/main" val="19456413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5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6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7.xml><?xml version="1.0" encoding="utf-8"?>
<a:theme xmlns:a="http://schemas.openxmlformats.org/drawingml/2006/main" name="1_Fram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52</TotalTime>
  <Words>363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Arial</vt:lpstr>
      <vt:lpstr>Century Gothic</vt:lpstr>
      <vt:lpstr>Corbel</vt:lpstr>
      <vt:lpstr>Garamond</vt:lpstr>
      <vt:lpstr>Times New Roman</vt:lpstr>
      <vt:lpstr>Wingdings 2</vt:lpstr>
      <vt:lpstr>Wingdings 3</vt:lpstr>
      <vt:lpstr>Organic</vt:lpstr>
      <vt:lpstr>Basis</vt:lpstr>
      <vt:lpstr>Wisp</vt:lpstr>
      <vt:lpstr>Quotable</vt:lpstr>
      <vt:lpstr>Frame</vt:lpstr>
      <vt:lpstr>Mesh</vt:lpstr>
      <vt:lpstr>1_Frame</vt:lpstr>
      <vt:lpstr>3 Kata Penting</vt:lpstr>
      <vt:lpstr>PowerPoint Presentation</vt:lpstr>
      <vt:lpstr>PowerPoint Presentation</vt:lpstr>
      <vt:lpstr>PowerPoint Presentation</vt:lpstr>
      <vt:lpstr>Terima Kasih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Kata Penting</dc:title>
  <dc:creator>Sukkup damanik</dc:creator>
  <cp:lastModifiedBy>Sukkup damanik</cp:lastModifiedBy>
  <cp:revision>7</cp:revision>
  <dcterms:created xsi:type="dcterms:W3CDTF">2022-03-28T04:59:13Z</dcterms:created>
  <dcterms:modified xsi:type="dcterms:W3CDTF">2022-03-28T05:51:43Z</dcterms:modified>
</cp:coreProperties>
</file>