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66" r:id="rId3"/>
    <p:sldId id="267" r:id="rId4"/>
    <p:sldId id="258" r:id="rId5"/>
    <p:sldId id="259" r:id="rId6"/>
    <p:sldId id="260" r:id="rId7"/>
    <p:sldId id="261" r:id="rId8"/>
    <p:sldId id="262" r:id="rId9"/>
    <p:sldId id="257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59636" autoAdjust="0"/>
  </p:normalViewPr>
  <p:slideViewPr>
    <p:cSldViewPr snapToGrid="0">
      <p:cViewPr varScale="1">
        <p:scale>
          <a:sx n="44" d="100"/>
          <a:sy n="44" d="100"/>
        </p:scale>
        <p:origin x="17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4802B-6DFF-4927-9B64-8013AD6F91E6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5A6E96-890D-4CD5-9D0F-BA81B8EBA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66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 Readability adalah tingkat kenyamanan / kemudahan suatu susunan huruf saat dibaca.</a:t>
            </a:r>
          </a:p>
          <a:p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 Robustness adalah kemampuan sebuah system computer dalam menghadapi error ketika eksekusi program sedang dijalankan.</a:t>
            </a:r>
          </a:p>
          <a:p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 Performance adalah seberapa cepatkomputer memproses program atau aktivitas tertentu.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5A6E96-890D-4CD5-9D0F-BA81B8EBA1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00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Mempermudah Interaksi dengan Produk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5A6E96-890D-4CD5-9D0F-BA81B8EBA1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52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5A6E96-890D-4CD5-9D0F-BA81B8EBA1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059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Jelas</a:t>
            </a:r>
          </a:p>
          <a:p>
            <a:r>
              <a:rPr lang="en-US" smtClean="0"/>
              <a:t>Ringkas</a:t>
            </a:r>
          </a:p>
          <a:p>
            <a:r>
              <a:rPr lang="en-US" smtClean="0"/>
              <a:t>Familiar</a:t>
            </a:r>
          </a:p>
          <a:p>
            <a:r>
              <a:rPr lang="en-US" smtClean="0"/>
              <a:t>Responsif</a:t>
            </a:r>
          </a:p>
          <a:p>
            <a:r>
              <a:rPr lang="en-US" smtClean="0"/>
              <a:t>Konsisten</a:t>
            </a:r>
          </a:p>
          <a:p>
            <a:r>
              <a:rPr lang="en-US" smtClean="0"/>
              <a:t>Menarik</a:t>
            </a:r>
          </a:p>
          <a:p>
            <a:r>
              <a:rPr lang="en-US" smtClean="0"/>
              <a:t>Efisien</a:t>
            </a:r>
          </a:p>
          <a:p>
            <a:r>
              <a:rPr lang="en-US" smtClean="0"/>
              <a:t>Forgiving</a:t>
            </a:r>
          </a:p>
          <a:p>
            <a:endParaRPr lang="en-US" smtClean="0"/>
          </a:p>
          <a:p>
            <a:r>
              <a:rPr lang="en-US" smtClean="0"/>
              <a:t>https://www.dewaweb.com/blog/user-interface/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5A6E96-890D-4CD5-9D0F-BA81B8EBA1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12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5A6E96-890D-4CD5-9D0F-BA81B8EBA12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385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5A6E96-890D-4CD5-9D0F-BA81B8EBA1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302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/>
              <a:t>10/1/2021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/>
              <a:t>10/1/2021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/>
              <a:t>10/1/2021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/>
              <a:t>10/1/2021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/>
              <a:t>10/1/2021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XlEQtWdL_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Screen Manipulation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Bahasa </a:t>
            </a:r>
            <a:r>
              <a:rPr lang="en-US" err="1" smtClean="0"/>
              <a:t>pemrograman</a:t>
            </a:r>
            <a:r>
              <a:rPr lang="en-US" smtClean="0"/>
              <a:t> Pascal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36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2">
              <a:spcBef>
                <a:spcPts val="1000"/>
              </a:spcBef>
            </a:pPr>
            <a:r>
              <a:rPr lang="id-ID"/>
              <a:t>Mengetahui kualitas program/source code dari kriteria yang diberikan (readability. Robustness, performance).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2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Tujuan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Mampu membuat tampilan sederhana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8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Mengapa tampilan itu penting?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041" y="1956322"/>
            <a:ext cx="5037432" cy="5037432"/>
          </a:xfrm>
        </p:spPr>
      </p:pic>
    </p:spTree>
    <p:extLst>
      <p:ext uri="{BB962C8B-B14F-4D97-AF65-F5344CB8AC3E}">
        <p14:creationId xmlns:p14="http://schemas.microsoft.com/office/powerpoint/2010/main" val="348968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MarKitLi!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589207"/>
          </a:xfrm>
        </p:spPr>
        <p:txBody>
          <a:bodyPr/>
          <a:lstStyle/>
          <a:p>
            <a:r>
              <a:rPr lang="en-US">
                <a:hlinkClick r:id="rId2"/>
              </a:rPr>
              <a:t>https://</a:t>
            </a:r>
            <a:r>
              <a:rPr lang="en-US" smtClean="0">
                <a:hlinkClick r:id="rId2"/>
              </a:rPr>
              <a:t>www.youtube.com/watch?v=sXlEQtWdL_0</a:t>
            </a:r>
            <a:endParaRPr lang="en-US" smtClean="0"/>
          </a:p>
          <a:p>
            <a:endParaRPr lang="en-US"/>
          </a:p>
          <a:p>
            <a:endParaRPr lang="en-US" smtClean="0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6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Jadi mengapa UI itu penting?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6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Karakter User Interface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15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Manipulasi Layar di Pascal</a:t>
            </a:r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12375" y="1986566"/>
            <a:ext cx="8481807" cy="562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867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Coba buat tampilan seperti ini! 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70" y="2000924"/>
            <a:ext cx="9904565" cy="463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34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377327"/>
            <a:ext cx="9613861" cy="1080938"/>
          </a:xfrm>
        </p:spPr>
        <p:txBody>
          <a:bodyPr/>
          <a:lstStyle/>
          <a:p>
            <a:r>
              <a:rPr lang="en-US" smtClean="0"/>
              <a:t>Penilaian Dirumah!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21" y="1431653"/>
            <a:ext cx="11098022" cy="538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820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Untuk Minggu Depan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File Handling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56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MarKitTu!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95677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161</TotalTime>
  <Words>127</Words>
  <Application>Microsoft Office PowerPoint</Application>
  <PresentationFormat>Widescreen</PresentationFormat>
  <Paragraphs>38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Trebuchet MS</vt:lpstr>
      <vt:lpstr>Berlin</vt:lpstr>
      <vt:lpstr>Screen Manipulation</vt:lpstr>
      <vt:lpstr>KD</vt:lpstr>
      <vt:lpstr>Tujuan</vt:lpstr>
      <vt:lpstr>Mengapa tampilan itu penting?</vt:lpstr>
      <vt:lpstr>MarKitLi!</vt:lpstr>
      <vt:lpstr>Jadi mengapa UI itu penting?</vt:lpstr>
      <vt:lpstr>Karakter User Interface</vt:lpstr>
      <vt:lpstr>Manipulasi Layar di Pascal</vt:lpstr>
      <vt:lpstr>Coba buat tampilan seperti ini! </vt:lpstr>
      <vt:lpstr>Penilaian Dirumah!</vt:lpstr>
      <vt:lpstr>Untuk Minggu Depan</vt:lpstr>
      <vt:lpstr>MarKitTu!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Screen Manipulation</dc:title>
  <dc:creator>WIN 10</dc:creator>
  <cp:lastModifiedBy>WIN 10</cp:lastModifiedBy>
  <cp:revision>9</cp:revision>
  <dcterms:created xsi:type="dcterms:W3CDTF">2021-09-30T06:40:50Z</dcterms:created>
  <dcterms:modified xsi:type="dcterms:W3CDTF">2021-10-01T02:01:00Z</dcterms:modified>
</cp:coreProperties>
</file>