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0" r:id="rId12"/>
    <p:sldId id="269" r:id="rId13"/>
    <p:sldId id="271" r:id="rId14"/>
    <p:sldId id="268" r:id="rId15"/>
    <p:sldId id="26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48727" autoAdjust="0"/>
  </p:normalViewPr>
  <p:slideViewPr>
    <p:cSldViewPr snapToGrid="0">
      <p:cViewPr varScale="1">
        <p:scale>
          <a:sx n="36" d="100"/>
          <a:sy n="36" d="100"/>
        </p:scale>
        <p:origin x="204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4947-FA68-42E0-9649-56D376CABCE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74A7-4C49-4D14-AE2B-89B69E0EA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33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4947-FA68-42E0-9649-56D376CABCE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61F74A7-4C49-4D14-AE2B-89B69E0EA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801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4947-FA68-42E0-9649-56D376CABCE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74A7-4C49-4D14-AE2B-89B69E0EA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07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4947-FA68-42E0-9649-56D376CABCE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74A7-4C49-4D14-AE2B-89B69E0EA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055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4947-FA68-42E0-9649-56D376CABCE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74A7-4C49-4D14-AE2B-89B69E0EA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835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4947-FA68-42E0-9649-56D376CABCE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74A7-4C49-4D14-AE2B-89B69E0EA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085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4947-FA68-42E0-9649-56D376CABCE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74A7-4C49-4D14-AE2B-89B69E0EA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786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4947-FA68-42E0-9649-56D376CABCE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74A7-4C49-4D14-AE2B-89B69E0EA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518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4947-FA68-42E0-9649-56D376CABCE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74A7-4C49-4D14-AE2B-89B69E0EA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78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4947-FA68-42E0-9649-56D376CABCE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74A7-4C49-4D14-AE2B-89B69E0EA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45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4947-FA68-42E0-9649-56D376CABCE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74A7-4C49-4D14-AE2B-89B69E0EA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62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4947-FA68-42E0-9649-56D376CABCE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74A7-4C49-4D14-AE2B-89B69E0EA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20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4947-FA68-42E0-9649-56D376CABCE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74A7-4C49-4D14-AE2B-89B69E0EA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6884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4947-FA68-42E0-9649-56D376CABCE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74A7-4C49-4D14-AE2B-89B69E0EA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415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4947-FA68-42E0-9649-56D376CABCE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74A7-4C49-4D14-AE2B-89B69E0EA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40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4947-FA68-42E0-9649-56D376CABCE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74A7-4C49-4D14-AE2B-89B69E0EA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8886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4947-FA68-42E0-9649-56D376CABCE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74A7-4C49-4D14-AE2B-89B69E0EA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01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57B4947-FA68-42E0-9649-56D376CABCE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61F74A7-4C49-4D14-AE2B-89B69E0EA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050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4132458"/>
          </a:xfrm>
        </p:spPr>
        <p:txBody>
          <a:bodyPr>
            <a:normAutofit/>
          </a:bodyPr>
          <a:lstStyle/>
          <a:p>
            <a:r>
              <a:rPr lang="en-US" smtClean="0"/>
              <a:t>PRODUK  KERAJINAN BERDASARKAN KEBUTUHAN PASAR GLOBAL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9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1" y="431074"/>
            <a:ext cx="12240299" cy="603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10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0647"/>
            <a:ext cx="12192000" cy="600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7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31" y="430306"/>
            <a:ext cx="12194735" cy="605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46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5593"/>
            <a:ext cx="12191999" cy="602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52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9623"/>
            <a:ext cx="12125445" cy="60780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55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2566"/>
            <a:ext cx="12191999" cy="573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21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4703"/>
            <a:ext cx="12192000" cy="595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28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0266"/>
            <a:ext cx="12192000" cy="605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64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9852"/>
            <a:ext cx="12218061" cy="593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00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4026"/>
            <a:ext cx="12192000" cy="614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93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89" y="376518"/>
            <a:ext cx="12209457" cy="615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4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53" y="295835"/>
            <a:ext cx="12148693" cy="626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96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9582"/>
            <a:ext cx="12192000" cy="601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76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851"/>
            <a:ext cx="12192000" cy="614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45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9</TotalTime>
  <Words>6</Words>
  <Application>Microsoft Office PowerPoint</Application>
  <PresentationFormat>Widescreen</PresentationFormat>
  <Paragraphs>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Corbel</vt:lpstr>
      <vt:lpstr>Parallax</vt:lpstr>
      <vt:lpstr>PRODUK  KERAJINAN BERDASARKAN KEBUTUHAN PASAR GLOBAL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PRODUK  KERAJINAN BERDASARKAN KEBUTUHAN PASAR GLOBAL</dc:title>
  <dc:creator>WIN 10</dc:creator>
  <cp:lastModifiedBy>WIN 10</cp:lastModifiedBy>
  <cp:revision>2</cp:revision>
  <dcterms:created xsi:type="dcterms:W3CDTF">2021-10-18T01:16:56Z</dcterms:created>
  <dcterms:modified xsi:type="dcterms:W3CDTF">2021-10-18T01:26:17Z</dcterms:modified>
</cp:coreProperties>
</file>