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5" r:id="rId19"/>
    <p:sldId id="274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21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2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82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7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4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9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8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9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7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CD36A-6B6D-47FF-B416-45A5160AC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342D-78F3-4F91-9907-63AE60755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1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5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5125"/>
            <a:ext cx="12192000" cy="599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28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556"/>
            <a:ext cx="12192000" cy="651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32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7687"/>
            <a:ext cx="12162346" cy="574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3" y="-18609"/>
            <a:ext cx="12192000" cy="689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6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514"/>
            <a:ext cx="12191999" cy="615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1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7" y="-15738"/>
            <a:ext cx="12022183" cy="698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1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2799"/>
            <a:ext cx="12220060" cy="608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93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971"/>
            <a:ext cx="12192000" cy="704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1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235"/>
            <a:ext cx="12151425" cy="614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77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116"/>
            <a:ext cx="12118037" cy="690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45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784"/>
            <a:ext cx="12171123" cy="68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89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1549"/>
            <a:ext cx="12192000" cy="58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25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36814"/>
            <a:ext cx="12074283" cy="682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02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-42996"/>
            <a:ext cx="11908798" cy="69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65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57311"/>
            <a:ext cx="12201155" cy="614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08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21918"/>
            <a:ext cx="12021539" cy="683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0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445" y="138793"/>
            <a:ext cx="7167155" cy="671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7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</Words>
  <Application>Microsoft Office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</dc:creator>
  <cp:lastModifiedBy>WIN 10</cp:lastModifiedBy>
  <cp:revision>5</cp:revision>
  <dcterms:created xsi:type="dcterms:W3CDTF">2021-11-01T01:38:14Z</dcterms:created>
  <dcterms:modified xsi:type="dcterms:W3CDTF">2021-11-02T03:58:14Z</dcterms:modified>
</cp:coreProperties>
</file>