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Book Antiqua" panose="02040602050305030304" pitchFamily="18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oper Hewitt" panose="020B0604020202020204" charset="0"/>
      <p:regular r:id="rId21"/>
    </p:embeddedFont>
    <p:embeddedFont>
      <p:font typeface="Peace San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5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454179" y="3031099"/>
            <a:ext cx="11379641" cy="4808734"/>
            <a:chOff x="0" y="0"/>
            <a:chExt cx="45102088" cy="19058944"/>
          </a:xfrm>
        </p:grpSpPr>
        <p:sp>
          <p:nvSpPr>
            <p:cNvPr id="4" name="Freeform 4"/>
            <p:cNvSpPr/>
            <p:nvPr/>
          </p:nvSpPr>
          <p:spPr>
            <a:xfrm>
              <a:off x="72390" y="72390"/>
              <a:ext cx="44957308" cy="18914164"/>
            </a:xfrm>
            <a:custGeom>
              <a:avLst/>
              <a:gdLst/>
              <a:ahLst/>
              <a:cxnLst/>
              <a:rect l="l" t="t" r="r" b="b"/>
              <a:pathLst>
                <a:path w="44957308" h="18914164">
                  <a:moveTo>
                    <a:pt x="0" y="0"/>
                  </a:moveTo>
                  <a:lnTo>
                    <a:pt x="44957308" y="0"/>
                  </a:lnTo>
                  <a:lnTo>
                    <a:pt x="44957308" y="18914164"/>
                  </a:lnTo>
                  <a:lnTo>
                    <a:pt x="0" y="18914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FFC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45102087" cy="19058945"/>
            </a:xfrm>
            <a:custGeom>
              <a:avLst/>
              <a:gdLst/>
              <a:ahLst/>
              <a:cxnLst/>
              <a:rect l="l" t="t" r="r" b="b"/>
              <a:pathLst>
                <a:path w="45102087" h="19058945">
                  <a:moveTo>
                    <a:pt x="44957309" y="18914165"/>
                  </a:moveTo>
                  <a:lnTo>
                    <a:pt x="45102087" y="18914165"/>
                  </a:lnTo>
                  <a:lnTo>
                    <a:pt x="45102087" y="19058945"/>
                  </a:lnTo>
                  <a:lnTo>
                    <a:pt x="44957309" y="19058945"/>
                  </a:lnTo>
                  <a:lnTo>
                    <a:pt x="44957309" y="1891416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8914165"/>
                  </a:lnTo>
                  <a:lnTo>
                    <a:pt x="0" y="18914165"/>
                  </a:lnTo>
                  <a:lnTo>
                    <a:pt x="0" y="144780"/>
                  </a:lnTo>
                  <a:close/>
                  <a:moveTo>
                    <a:pt x="0" y="18914165"/>
                  </a:moveTo>
                  <a:lnTo>
                    <a:pt x="144780" y="18914165"/>
                  </a:lnTo>
                  <a:lnTo>
                    <a:pt x="144780" y="19058945"/>
                  </a:lnTo>
                  <a:lnTo>
                    <a:pt x="0" y="19058945"/>
                  </a:lnTo>
                  <a:lnTo>
                    <a:pt x="0" y="18914165"/>
                  </a:lnTo>
                  <a:close/>
                  <a:moveTo>
                    <a:pt x="44957309" y="144780"/>
                  </a:moveTo>
                  <a:lnTo>
                    <a:pt x="45102087" y="144780"/>
                  </a:lnTo>
                  <a:lnTo>
                    <a:pt x="45102087" y="18914165"/>
                  </a:lnTo>
                  <a:lnTo>
                    <a:pt x="44957309" y="18914165"/>
                  </a:lnTo>
                  <a:lnTo>
                    <a:pt x="44957309" y="144780"/>
                  </a:lnTo>
                  <a:close/>
                  <a:moveTo>
                    <a:pt x="144780" y="18914165"/>
                  </a:moveTo>
                  <a:lnTo>
                    <a:pt x="44957309" y="18914165"/>
                  </a:lnTo>
                  <a:lnTo>
                    <a:pt x="44957309" y="19058945"/>
                  </a:lnTo>
                  <a:lnTo>
                    <a:pt x="144780" y="19058945"/>
                  </a:lnTo>
                  <a:lnTo>
                    <a:pt x="144780" y="18914165"/>
                  </a:lnTo>
                  <a:close/>
                  <a:moveTo>
                    <a:pt x="44957309" y="0"/>
                  </a:moveTo>
                  <a:lnTo>
                    <a:pt x="45102087" y="0"/>
                  </a:lnTo>
                  <a:lnTo>
                    <a:pt x="45102087" y="144780"/>
                  </a:lnTo>
                  <a:lnTo>
                    <a:pt x="44957309" y="144780"/>
                  </a:lnTo>
                  <a:lnTo>
                    <a:pt x="4495730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4957309" y="0"/>
                  </a:lnTo>
                  <a:lnTo>
                    <a:pt x="4495730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2524" y="507422"/>
            <a:ext cx="3962940" cy="221924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0651" y="8004503"/>
            <a:ext cx="4077104" cy="20385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026" t="17979" r="9769"/>
          <a:stretch>
            <a:fillRect/>
          </a:stretch>
        </p:blipFill>
        <p:spPr>
          <a:xfrm>
            <a:off x="14884429" y="7573577"/>
            <a:ext cx="3024851" cy="252143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648199" y="942830"/>
            <a:ext cx="10276397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0000"/>
                </a:solidFill>
                <a:latin typeface="Peace Sans"/>
              </a:rPr>
              <a:t>MATERI GENETIK (1)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93645" y="3412533"/>
            <a:ext cx="10700708" cy="36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35"/>
              </a:lnSpc>
            </a:pPr>
            <a:r>
              <a:rPr lang="en-US" sz="6525" dirty="0" err="1">
                <a:solidFill>
                  <a:srgbClr val="36579C"/>
                </a:solidFill>
                <a:latin typeface="Cooper Hewitt"/>
              </a:rPr>
              <a:t>Hubungan</a:t>
            </a:r>
            <a:r>
              <a:rPr lang="en-US" sz="6525" dirty="0">
                <a:solidFill>
                  <a:srgbClr val="36579C"/>
                </a:solidFill>
                <a:latin typeface="Cooper Hewitt"/>
              </a:rPr>
              <a:t> DNA-Gen-</a:t>
            </a:r>
            <a:r>
              <a:rPr lang="en-US" sz="6525" dirty="0" err="1">
                <a:solidFill>
                  <a:srgbClr val="36579C"/>
                </a:solidFill>
                <a:latin typeface="Cooper Hewitt"/>
              </a:rPr>
              <a:t>Kromosom</a:t>
            </a:r>
            <a:r>
              <a:rPr lang="en-US" sz="6525" dirty="0">
                <a:solidFill>
                  <a:srgbClr val="36579C"/>
                </a:solidFill>
                <a:latin typeface="Cooper Hewitt"/>
              </a:rPr>
              <a:t> dan </a:t>
            </a:r>
            <a:r>
              <a:rPr lang="en-US" sz="6525" dirty="0" err="1">
                <a:solidFill>
                  <a:srgbClr val="36579C"/>
                </a:solidFill>
                <a:latin typeface="Cooper Hewitt"/>
              </a:rPr>
              <a:t>Pembentukan</a:t>
            </a:r>
            <a:r>
              <a:rPr lang="en-US" sz="6525" dirty="0">
                <a:solidFill>
                  <a:srgbClr val="36579C"/>
                </a:solidFill>
                <a:latin typeface="Cooper Hewitt"/>
              </a:rPr>
              <a:t> </a:t>
            </a:r>
            <a:r>
              <a:rPr lang="en-US" sz="6525" dirty="0" err="1">
                <a:solidFill>
                  <a:srgbClr val="36579C"/>
                </a:solidFill>
                <a:latin typeface="Cooper Hewitt"/>
              </a:rPr>
              <a:t>Sifat</a:t>
            </a:r>
            <a:endParaRPr lang="en-US" sz="6525" dirty="0">
              <a:solidFill>
                <a:srgbClr val="36579C"/>
              </a:solidFill>
              <a:latin typeface="Cooper Hewit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2A95E7-362E-4E5E-B9A3-5CF95DB27C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306800" y="402616"/>
            <a:ext cx="1546887" cy="154688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B5FF023-EDA2-4A30-8005-8EFC84D0D645}"/>
              </a:ext>
            </a:extLst>
          </p:cNvPr>
          <p:cNvSpPr txBox="1">
            <a:spLocks/>
          </p:cNvSpPr>
          <p:nvPr/>
        </p:nvSpPr>
        <p:spPr>
          <a:xfrm>
            <a:off x="7543800" y="8716232"/>
            <a:ext cx="3493584" cy="838200"/>
          </a:xfrm>
          <a:prstGeom prst="rect">
            <a:avLst/>
          </a:prstGeom>
          <a:solidFill>
            <a:schemeClr val="tx2">
              <a:lumMod val="40000"/>
              <a:lumOff val="60000"/>
              <a:alpha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400" b="1" dirty="0">
                <a:solidFill>
                  <a:srgbClr val="7030A0"/>
                </a:solidFill>
                <a:latin typeface="Book Antiqua" pitchFamily="18" charset="0"/>
                <a:cs typeface="Andalus" pitchFamily="18" charset="-78"/>
              </a:rPr>
              <a:t>By: Lidia </a:t>
            </a:r>
            <a:r>
              <a:rPr lang="en-ID" sz="2400" b="1" dirty="0" err="1">
                <a:solidFill>
                  <a:srgbClr val="7030A0"/>
                </a:solidFill>
                <a:latin typeface="Book Antiqua" pitchFamily="18" charset="0"/>
                <a:cs typeface="Andalus" pitchFamily="18" charset="-78"/>
              </a:rPr>
              <a:t>Martanti</a:t>
            </a:r>
            <a:endParaRPr lang="id-ID" sz="2400" b="1" dirty="0">
              <a:solidFill>
                <a:srgbClr val="7030A0"/>
              </a:solidFill>
              <a:latin typeface="Book Antiqua" pitchFamily="18" charset="0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7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3131" y="2844064"/>
            <a:ext cx="4804019" cy="6414236"/>
            <a:chOff x="0" y="0"/>
            <a:chExt cx="28641797" cy="38241990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28497017" cy="38097209"/>
            </a:xfrm>
            <a:custGeom>
              <a:avLst/>
              <a:gdLst/>
              <a:ahLst/>
              <a:cxnLst/>
              <a:rect l="l" t="t" r="r" b="b"/>
              <a:pathLst>
                <a:path w="28497017" h="38097209">
                  <a:moveTo>
                    <a:pt x="0" y="0"/>
                  </a:moveTo>
                  <a:lnTo>
                    <a:pt x="28497017" y="0"/>
                  </a:lnTo>
                  <a:lnTo>
                    <a:pt x="28497017" y="38097209"/>
                  </a:lnTo>
                  <a:lnTo>
                    <a:pt x="0" y="38097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C65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8641796" cy="38241991"/>
            </a:xfrm>
            <a:custGeom>
              <a:avLst/>
              <a:gdLst/>
              <a:ahLst/>
              <a:cxnLst/>
              <a:rect l="l" t="t" r="r" b="b"/>
              <a:pathLst>
                <a:path w="28641796" h="38241991">
                  <a:moveTo>
                    <a:pt x="28497017" y="38097209"/>
                  </a:moveTo>
                  <a:lnTo>
                    <a:pt x="28641796" y="38097209"/>
                  </a:lnTo>
                  <a:lnTo>
                    <a:pt x="28641796" y="38241991"/>
                  </a:lnTo>
                  <a:lnTo>
                    <a:pt x="28497017" y="38241991"/>
                  </a:lnTo>
                  <a:lnTo>
                    <a:pt x="28497017" y="3809720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8097209"/>
                  </a:lnTo>
                  <a:lnTo>
                    <a:pt x="0" y="38097209"/>
                  </a:lnTo>
                  <a:lnTo>
                    <a:pt x="0" y="144780"/>
                  </a:lnTo>
                  <a:close/>
                  <a:moveTo>
                    <a:pt x="0" y="38097209"/>
                  </a:moveTo>
                  <a:lnTo>
                    <a:pt x="144780" y="38097209"/>
                  </a:lnTo>
                  <a:lnTo>
                    <a:pt x="144780" y="38241991"/>
                  </a:lnTo>
                  <a:lnTo>
                    <a:pt x="0" y="38241991"/>
                  </a:lnTo>
                  <a:lnTo>
                    <a:pt x="0" y="38097209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38097209"/>
                  </a:lnTo>
                  <a:lnTo>
                    <a:pt x="28497017" y="38097209"/>
                  </a:lnTo>
                  <a:lnTo>
                    <a:pt x="28497017" y="144780"/>
                  </a:lnTo>
                  <a:close/>
                  <a:moveTo>
                    <a:pt x="144780" y="38097209"/>
                  </a:moveTo>
                  <a:lnTo>
                    <a:pt x="28497017" y="38097209"/>
                  </a:lnTo>
                  <a:lnTo>
                    <a:pt x="28497017" y="38241991"/>
                  </a:lnTo>
                  <a:lnTo>
                    <a:pt x="144780" y="38241991"/>
                  </a:lnTo>
                  <a:lnTo>
                    <a:pt x="144780" y="38097209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09370" y="2844064"/>
            <a:ext cx="4804019" cy="6414236"/>
            <a:chOff x="0" y="0"/>
            <a:chExt cx="28641797" cy="38241990"/>
          </a:xfrm>
        </p:grpSpPr>
        <p:sp>
          <p:nvSpPr>
            <p:cNvPr id="6" name="Freeform 6"/>
            <p:cNvSpPr/>
            <p:nvPr/>
          </p:nvSpPr>
          <p:spPr>
            <a:xfrm>
              <a:off x="72390" y="72390"/>
              <a:ext cx="28497017" cy="38097209"/>
            </a:xfrm>
            <a:custGeom>
              <a:avLst/>
              <a:gdLst/>
              <a:ahLst/>
              <a:cxnLst/>
              <a:rect l="l" t="t" r="r" b="b"/>
              <a:pathLst>
                <a:path w="28497017" h="38097209">
                  <a:moveTo>
                    <a:pt x="0" y="0"/>
                  </a:moveTo>
                  <a:lnTo>
                    <a:pt x="28497017" y="0"/>
                  </a:lnTo>
                  <a:lnTo>
                    <a:pt x="28497017" y="38097209"/>
                  </a:lnTo>
                  <a:lnTo>
                    <a:pt x="0" y="38097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C65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28641796" cy="38241991"/>
            </a:xfrm>
            <a:custGeom>
              <a:avLst/>
              <a:gdLst/>
              <a:ahLst/>
              <a:cxnLst/>
              <a:rect l="l" t="t" r="r" b="b"/>
              <a:pathLst>
                <a:path w="28641796" h="38241991">
                  <a:moveTo>
                    <a:pt x="28497017" y="38097209"/>
                  </a:moveTo>
                  <a:lnTo>
                    <a:pt x="28641796" y="38097209"/>
                  </a:lnTo>
                  <a:lnTo>
                    <a:pt x="28641796" y="38241991"/>
                  </a:lnTo>
                  <a:lnTo>
                    <a:pt x="28497017" y="38241991"/>
                  </a:lnTo>
                  <a:lnTo>
                    <a:pt x="28497017" y="3809720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8097209"/>
                  </a:lnTo>
                  <a:lnTo>
                    <a:pt x="0" y="38097209"/>
                  </a:lnTo>
                  <a:lnTo>
                    <a:pt x="0" y="144780"/>
                  </a:lnTo>
                  <a:close/>
                  <a:moveTo>
                    <a:pt x="0" y="38097209"/>
                  </a:moveTo>
                  <a:lnTo>
                    <a:pt x="144780" y="38097209"/>
                  </a:lnTo>
                  <a:lnTo>
                    <a:pt x="144780" y="38241991"/>
                  </a:lnTo>
                  <a:lnTo>
                    <a:pt x="0" y="38241991"/>
                  </a:lnTo>
                  <a:lnTo>
                    <a:pt x="0" y="38097209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38097209"/>
                  </a:lnTo>
                  <a:lnTo>
                    <a:pt x="28497017" y="38097209"/>
                  </a:lnTo>
                  <a:lnTo>
                    <a:pt x="28497017" y="144780"/>
                  </a:lnTo>
                  <a:close/>
                  <a:moveTo>
                    <a:pt x="144780" y="38097209"/>
                  </a:moveTo>
                  <a:lnTo>
                    <a:pt x="28497017" y="38097209"/>
                  </a:lnTo>
                  <a:lnTo>
                    <a:pt x="28497017" y="38241991"/>
                  </a:lnTo>
                  <a:lnTo>
                    <a:pt x="144780" y="38241991"/>
                  </a:lnTo>
                  <a:lnTo>
                    <a:pt x="144780" y="38097209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2455281" y="2844064"/>
            <a:ext cx="4804019" cy="6414236"/>
            <a:chOff x="0" y="0"/>
            <a:chExt cx="28641797" cy="38241990"/>
          </a:xfrm>
        </p:grpSpPr>
        <p:sp>
          <p:nvSpPr>
            <p:cNvPr id="9" name="Freeform 9"/>
            <p:cNvSpPr/>
            <p:nvPr/>
          </p:nvSpPr>
          <p:spPr>
            <a:xfrm>
              <a:off x="72390" y="72390"/>
              <a:ext cx="28497017" cy="38097209"/>
            </a:xfrm>
            <a:custGeom>
              <a:avLst/>
              <a:gdLst/>
              <a:ahLst/>
              <a:cxnLst/>
              <a:rect l="l" t="t" r="r" b="b"/>
              <a:pathLst>
                <a:path w="28497017" h="38097209">
                  <a:moveTo>
                    <a:pt x="0" y="0"/>
                  </a:moveTo>
                  <a:lnTo>
                    <a:pt x="28497017" y="0"/>
                  </a:lnTo>
                  <a:lnTo>
                    <a:pt x="28497017" y="38097209"/>
                  </a:lnTo>
                  <a:lnTo>
                    <a:pt x="0" y="38097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C65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28641796" cy="38241991"/>
            </a:xfrm>
            <a:custGeom>
              <a:avLst/>
              <a:gdLst/>
              <a:ahLst/>
              <a:cxnLst/>
              <a:rect l="l" t="t" r="r" b="b"/>
              <a:pathLst>
                <a:path w="28641796" h="38241991">
                  <a:moveTo>
                    <a:pt x="28497017" y="38097209"/>
                  </a:moveTo>
                  <a:lnTo>
                    <a:pt x="28641796" y="38097209"/>
                  </a:lnTo>
                  <a:lnTo>
                    <a:pt x="28641796" y="38241991"/>
                  </a:lnTo>
                  <a:lnTo>
                    <a:pt x="28497017" y="38241991"/>
                  </a:lnTo>
                  <a:lnTo>
                    <a:pt x="28497017" y="3809720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8097209"/>
                  </a:lnTo>
                  <a:lnTo>
                    <a:pt x="0" y="38097209"/>
                  </a:lnTo>
                  <a:lnTo>
                    <a:pt x="0" y="144780"/>
                  </a:lnTo>
                  <a:close/>
                  <a:moveTo>
                    <a:pt x="0" y="38097209"/>
                  </a:moveTo>
                  <a:lnTo>
                    <a:pt x="144780" y="38097209"/>
                  </a:lnTo>
                  <a:lnTo>
                    <a:pt x="144780" y="38241991"/>
                  </a:lnTo>
                  <a:lnTo>
                    <a:pt x="0" y="38241991"/>
                  </a:lnTo>
                  <a:lnTo>
                    <a:pt x="0" y="38097209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38097209"/>
                  </a:lnTo>
                  <a:lnTo>
                    <a:pt x="28497017" y="38097209"/>
                  </a:lnTo>
                  <a:lnTo>
                    <a:pt x="28497017" y="144780"/>
                  </a:lnTo>
                  <a:close/>
                  <a:moveTo>
                    <a:pt x="144780" y="38097209"/>
                  </a:moveTo>
                  <a:lnTo>
                    <a:pt x="28497017" y="38097209"/>
                  </a:lnTo>
                  <a:lnTo>
                    <a:pt x="28497017" y="38241991"/>
                  </a:lnTo>
                  <a:lnTo>
                    <a:pt x="144780" y="38241991"/>
                  </a:lnTo>
                  <a:lnTo>
                    <a:pt x="144780" y="38097209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914400" y="2485730"/>
            <a:ext cx="4804019" cy="6414236"/>
            <a:chOff x="0" y="0"/>
            <a:chExt cx="28641797" cy="38241990"/>
          </a:xfrm>
        </p:grpSpPr>
        <p:sp>
          <p:nvSpPr>
            <p:cNvPr id="12" name="Freeform 12"/>
            <p:cNvSpPr/>
            <p:nvPr/>
          </p:nvSpPr>
          <p:spPr>
            <a:xfrm>
              <a:off x="72390" y="72390"/>
              <a:ext cx="28497017" cy="38097209"/>
            </a:xfrm>
            <a:custGeom>
              <a:avLst/>
              <a:gdLst/>
              <a:ahLst/>
              <a:cxnLst/>
              <a:rect l="l" t="t" r="r" b="b"/>
              <a:pathLst>
                <a:path w="28497017" h="38097209">
                  <a:moveTo>
                    <a:pt x="0" y="0"/>
                  </a:moveTo>
                  <a:lnTo>
                    <a:pt x="28497017" y="0"/>
                  </a:lnTo>
                  <a:lnTo>
                    <a:pt x="28497017" y="38097209"/>
                  </a:lnTo>
                  <a:lnTo>
                    <a:pt x="0" y="38097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ECB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28641796" cy="38241991"/>
            </a:xfrm>
            <a:custGeom>
              <a:avLst/>
              <a:gdLst/>
              <a:ahLst/>
              <a:cxnLst/>
              <a:rect l="l" t="t" r="r" b="b"/>
              <a:pathLst>
                <a:path w="28641796" h="38241991">
                  <a:moveTo>
                    <a:pt x="28497017" y="38097209"/>
                  </a:moveTo>
                  <a:lnTo>
                    <a:pt x="28641796" y="38097209"/>
                  </a:lnTo>
                  <a:lnTo>
                    <a:pt x="28641796" y="38241991"/>
                  </a:lnTo>
                  <a:lnTo>
                    <a:pt x="28497017" y="38241991"/>
                  </a:lnTo>
                  <a:lnTo>
                    <a:pt x="28497017" y="3809720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8097209"/>
                  </a:lnTo>
                  <a:lnTo>
                    <a:pt x="0" y="38097209"/>
                  </a:lnTo>
                  <a:lnTo>
                    <a:pt x="0" y="144780"/>
                  </a:lnTo>
                  <a:close/>
                  <a:moveTo>
                    <a:pt x="0" y="38097209"/>
                  </a:moveTo>
                  <a:lnTo>
                    <a:pt x="144780" y="38097209"/>
                  </a:lnTo>
                  <a:lnTo>
                    <a:pt x="144780" y="38241991"/>
                  </a:lnTo>
                  <a:lnTo>
                    <a:pt x="0" y="38241991"/>
                  </a:lnTo>
                  <a:lnTo>
                    <a:pt x="0" y="38097209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38097209"/>
                  </a:lnTo>
                  <a:lnTo>
                    <a:pt x="28497017" y="38097209"/>
                  </a:lnTo>
                  <a:lnTo>
                    <a:pt x="28497017" y="144780"/>
                  </a:lnTo>
                  <a:close/>
                  <a:moveTo>
                    <a:pt x="144780" y="38097209"/>
                  </a:moveTo>
                  <a:lnTo>
                    <a:pt x="28497017" y="38097209"/>
                  </a:lnTo>
                  <a:lnTo>
                    <a:pt x="28497017" y="38241991"/>
                  </a:lnTo>
                  <a:lnTo>
                    <a:pt x="144780" y="38241991"/>
                  </a:lnTo>
                  <a:lnTo>
                    <a:pt x="144780" y="38097209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6529304" y="2485730"/>
            <a:ext cx="4804019" cy="6414236"/>
            <a:chOff x="0" y="0"/>
            <a:chExt cx="28641797" cy="38241990"/>
          </a:xfrm>
        </p:grpSpPr>
        <p:sp>
          <p:nvSpPr>
            <p:cNvPr id="15" name="Freeform 15"/>
            <p:cNvSpPr/>
            <p:nvPr/>
          </p:nvSpPr>
          <p:spPr>
            <a:xfrm>
              <a:off x="72390" y="72390"/>
              <a:ext cx="28497017" cy="38097209"/>
            </a:xfrm>
            <a:custGeom>
              <a:avLst/>
              <a:gdLst/>
              <a:ahLst/>
              <a:cxnLst/>
              <a:rect l="l" t="t" r="r" b="b"/>
              <a:pathLst>
                <a:path w="28497017" h="38097209">
                  <a:moveTo>
                    <a:pt x="0" y="0"/>
                  </a:moveTo>
                  <a:lnTo>
                    <a:pt x="28497017" y="0"/>
                  </a:lnTo>
                  <a:lnTo>
                    <a:pt x="28497017" y="38097209"/>
                  </a:lnTo>
                  <a:lnTo>
                    <a:pt x="0" y="38097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ECB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28641796" cy="38241991"/>
            </a:xfrm>
            <a:custGeom>
              <a:avLst/>
              <a:gdLst/>
              <a:ahLst/>
              <a:cxnLst/>
              <a:rect l="l" t="t" r="r" b="b"/>
              <a:pathLst>
                <a:path w="28641796" h="38241991">
                  <a:moveTo>
                    <a:pt x="28497017" y="38097209"/>
                  </a:moveTo>
                  <a:lnTo>
                    <a:pt x="28641796" y="38097209"/>
                  </a:lnTo>
                  <a:lnTo>
                    <a:pt x="28641796" y="38241991"/>
                  </a:lnTo>
                  <a:lnTo>
                    <a:pt x="28497017" y="38241991"/>
                  </a:lnTo>
                  <a:lnTo>
                    <a:pt x="28497017" y="3809720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8097209"/>
                  </a:lnTo>
                  <a:lnTo>
                    <a:pt x="0" y="38097209"/>
                  </a:lnTo>
                  <a:lnTo>
                    <a:pt x="0" y="144780"/>
                  </a:lnTo>
                  <a:close/>
                  <a:moveTo>
                    <a:pt x="0" y="38097209"/>
                  </a:moveTo>
                  <a:lnTo>
                    <a:pt x="144780" y="38097209"/>
                  </a:lnTo>
                  <a:lnTo>
                    <a:pt x="144780" y="38241991"/>
                  </a:lnTo>
                  <a:lnTo>
                    <a:pt x="0" y="38241991"/>
                  </a:lnTo>
                  <a:lnTo>
                    <a:pt x="0" y="38097209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38097209"/>
                  </a:lnTo>
                  <a:lnTo>
                    <a:pt x="28497017" y="38097209"/>
                  </a:lnTo>
                  <a:lnTo>
                    <a:pt x="28497017" y="144780"/>
                  </a:lnTo>
                  <a:close/>
                  <a:moveTo>
                    <a:pt x="144780" y="38097209"/>
                  </a:moveTo>
                  <a:lnTo>
                    <a:pt x="28497017" y="38097209"/>
                  </a:lnTo>
                  <a:lnTo>
                    <a:pt x="28497017" y="38241991"/>
                  </a:lnTo>
                  <a:lnTo>
                    <a:pt x="144780" y="38241991"/>
                  </a:lnTo>
                  <a:lnTo>
                    <a:pt x="144780" y="38097209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47958" y="2829920"/>
            <a:ext cx="4061931" cy="2022988"/>
            <a:chOff x="0" y="0"/>
            <a:chExt cx="28641797" cy="22614274"/>
          </a:xfrm>
        </p:grpSpPr>
        <p:sp>
          <p:nvSpPr>
            <p:cNvPr id="18" name="Freeform 18"/>
            <p:cNvSpPr/>
            <p:nvPr/>
          </p:nvSpPr>
          <p:spPr>
            <a:xfrm>
              <a:off x="72390" y="72390"/>
              <a:ext cx="28497017" cy="22469495"/>
            </a:xfrm>
            <a:custGeom>
              <a:avLst/>
              <a:gdLst/>
              <a:ahLst/>
              <a:cxnLst/>
              <a:rect l="l" t="t" r="r" b="b"/>
              <a:pathLst>
                <a:path w="28497017" h="22469495">
                  <a:moveTo>
                    <a:pt x="0" y="0"/>
                  </a:moveTo>
                  <a:lnTo>
                    <a:pt x="28497017" y="0"/>
                  </a:lnTo>
                  <a:lnTo>
                    <a:pt x="28497017" y="22469495"/>
                  </a:lnTo>
                  <a:lnTo>
                    <a:pt x="0" y="22469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FFC"/>
            </a:solidFill>
          </p:spPr>
          <p:txBody>
            <a:bodyPr/>
            <a:lstStyle/>
            <a:p>
              <a:pPr algn="ctr"/>
              <a:r>
                <a:rPr lang="en-US" sz="3600" dirty="0" err="1"/>
                <a:t>Mengidentifikasi</a:t>
              </a:r>
              <a:r>
                <a:rPr lang="en-US" sz="3600" dirty="0"/>
                <a:t> </a:t>
              </a:r>
              <a:r>
                <a:rPr lang="en-US" sz="3600" dirty="0" err="1"/>
                <a:t>struktur</a:t>
              </a:r>
              <a:r>
                <a:rPr lang="en-US" sz="3600" dirty="0"/>
                <a:t> DNA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28641796" cy="22614274"/>
            </a:xfrm>
            <a:custGeom>
              <a:avLst/>
              <a:gdLst/>
              <a:ahLst/>
              <a:cxnLst/>
              <a:rect l="l" t="t" r="r" b="b"/>
              <a:pathLst>
                <a:path w="28641796" h="22614274">
                  <a:moveTo>
                    <a:pt x="28497017" y="22469494"/>
                  </a:moveTo>
                  <a:lnTo>
                    <a:pt x="28641796" y="22469494"/>
                  </a:lnTo>
                  <a:lnTo>
                    <a:pt x="28641796" y="22614274"/>
                  </a:lnTo>
                  <a:lnTo>
                    <a:pt x="28497017" y="22614274"/>
                  </a:lnTo>
                  <a:lnTo>
                    <a:pt x="28497017" y="2246949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2469494"/>
                  </a:lnTo>
                  <a:lnTo>
                    <a:pt x="0" y="22469494"/>
                  </a:lnTo>
                  <a:lnTo>
                    <a:pt x="0" y="144780"/>
                  </a:lnTo>
                  <a:close/>
                  <a:moveTo>
                    <a:pt x="0" y="22469494"/>
                  </a:moveTo>
                  <a:lnTo>
                    <a:pt x="144780" y="22469494"/>
                  </a:lnTo>
                  <a:lnTo>
                    <a:pt x="144780" y="22614274"/>
                  </a:lnTo>
                  <a:lnTo>
                    <a:pt x="0" y="22614274"/>
                  </a:lnTo>
                  <a:lnTo>
                    <a:pt x="0" y="22469494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22469494"/>
                  </a:lnTo>
                  <a:lnTo>
                    <a:pt x="28497017" y="22469494"/>
                  </a:lnTo>
                  <a:lnTo>
                    <a:pt x="28497017" y="144780"/>
                  </a:lnTo>
                  <a:close/>
                  <a:moveTo>
                    <a:pt x="144780" y="22469494"/>
                  </a:moveTo>
                  <a:lnTo>
                    <a:pt x="28497017" y="22469494"/>
                  </a:lnTo>
                  <a:lnTo>
                    <a:pt x="28497017" y="22614274"/>
                  </a:lnTo>
                  <a:lnTo>
                    <a:pt x="144780" y="22614274"/>
                  </a:lnTo>
                  <a:lnTo>
                    <a:pt x="144780" y="22469494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2175216" y="2485730"/>
            <a:ext cx="4804019" cy="6414236"/>
            <a:chOff x="0" y="0"/>
            <a:chExt cx="28641797" cy="38241990"/>
          </a:xfrm>
        </p:grpSpPr>
        <p:sp>
          <p:nvSpPr>
            <p:cNvPr id="24" name="Freeform 24"/>
            <p:cNvSpPr/>
            <p:nvPr/>
          </p:nvSpPr>
          <p:spPr>
            <a:xfrm>
              <a:off x="72390" y="72390"/>
              <a:ext cx="28497017" cy="38097209"/>
            </a:xfrm>
            <a:custGeom>
              <a:avLst/>
              <a:gdLst/>
              <a:ahLst/>
              <a:cxnLst/>
              <a:rect l="l" t="t" r="r" b="b"/>
              <a:pathLst>
                <a:path w="28497017" h="38097209">
                  <a:moveTo>
                    <a:pt x="0" y="0"/>
                  </a:moveTo>
                  <a:lnTo>
                    <a:pt x="28497017" y="0"/>
                  </a:lnTo>
                  <a:lnTo>
                    <a:pt x="28497017" y="38097209"/>
                  </a:lnTo>
                  <a:lnTo>
                    <a:pt x="0" y="38097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ECB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0"/>
              <a:ext cx="28641796" cy="38241991"/>
            </a:xfrm>
            <a:custGeom>
              <a:avLst/>
              <a:gdLst/>
              <a:ahLst/>
              <a:cxnLst/>
              <a:rect l="l" t="t" r="r" b="b"/>
              <a:pathLst>
                <a:path w="28641796" h="38241991">
                  <a:moveTo>
                    <a:pt x="28497017" y="38097209"/>
                  </a:moveTo>
                  <a:lnTo>
                    <a:pt x="28641796" y="38097209"/>
                  </a:lnTo>
                  <a:lnTo>
                    <a:pt x="28641796" y="38241991"/>
                  </a:lnTo>
                  <a:lnTo>
                    <a:pt x="28497017" y="38241991"/>
                  </a:lnTo>
                  <a:lnTo>
                    <a:pt x="28497017" y="3809720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8097209"/>
                  </a:lnTo>
                  <a:lnTo>
                    <a:pt x="0" y="38097209"/>
                  </a:lnTo>
                  <a:lnTo>
                    <a:pt x="0" y="144780"/>
                  </a:lnTo>
                  <a:close/>
                  <a:moveTo>
                    <a:pt x="0" y="38097209"/>
                  </a:moveTo>
                  <a:lnTo>
                    <a:pt x="144780" y="38097209"/>
                  </a:lnTo>
                  <a:lnTo>
                    <a:pt x="144780" y="38241991"/>
                  </a:lnTo>
                  <a:lnTo>
                    <a:pt x="0" y="38241991"/>
                  </a:lnTo>
                  <a:lnTo>
                    <a:pt x="0" y="38097209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38097209"/>
                  </a:lnTo>
                  <a:lnTo>
                    <a:pt x="28497017" y="38097209"/>
                  </a:lnTo>
                  <a:lnTo>
                    <a:pt x="28497017" y="144780"/>
                  </a:lnTo>
                  <a:close/>
                  <a:moveTo>
                    <a:pt x="144780" y="38097209"/>
                  </a:moveTo>
                  <a:lnTo>
                    <a:pt x="28497017" y="38097209"/>
                  </a:lnTo>
                  <a:lnTo>
                    <a:pt x="28497017" y="38241991"/>
                  </a:lnTo>
                  <a:lnTo>
                    <a:pt x="144780" y="38241991"/>
                  </a:lnTo>
                  <a:lnTo>
                    <a:pt x="144780" y="38097209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15091" y="5327761"/>
            <a:ext cx="4127664" cy="231149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567042" y="5221182"/>
            <a:ext cx="4077104" cy="2580088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1163131" y="472604"/>
            <a:ext cx="16096169" cy="156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92"/>
              </a:lnSpc>
            </a:pPr>
            <a:r>
              <a:rPr lang="en-US" sz="9137">
                <a:solidFill>
                  <a:srgbClr val="000000"/>
                </a:solidFill>
                <a:latin typeface="Peace Sans"/>
              </a:rPr>
              <a:t>TUJUAN PEMBELAJARAN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 rotWithShape="1">
          <a:blip r:embed="rId4"/>
          <a:srcRect l="10026" t="17979" r="9769" b="6638"/>
          <a:stretch/>
        </p:blipFill>
        <p:spPr>
          <a:xfrm>
            <a:off x="7012728" y="5143500"/>
            <a:ext cx="3837170" cy="2947555"/>
          </a:xfrm>
          <a:prstGeom prst="rect">
            <a:avLst/>
          </a:prstGeom>
        </p:spPr>
      </p:pic>
      <p:grpSp>
        <p:nvGrpSpPr>
          <p:cNvPr id="34" name="Group 17">
            <a:extLst>
              <a:ext uri="{FF2B5EF4-FFF2-40B4-BE49-F238E27FC236}">
                <a16:creationId xmlns:a16="http://schemas.microsoft.com/office/drawing/2014/main" id="{AB59D8BD-4DC7-4F01-8155-6D6F59EBF66A}"/>
              </a:ext>
            </a:extLst>
          </p:cNvPr>
          <p:cNvGrpSpPr/>
          <p:nvPr/>
        </p:nvGrpSpPr>
        <p:grpSpPr>
          <a:xfrm>
            <a:off x="6825680" y="2836396"/>
            <a:ext cx="4061931" cy="2022988"/>
            <a:chOff x="0" y="0"/>
            <a:chExt cx="28641797" cy="22614274"/>
          </a:xfrm>
        </p:grpSpPr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F0140D54-DAD3-471B-A1B6-3F878655ED3F}"/>
                </a:ext>
              </a:extLst>
            </p:cNvPr>
            <p:cNvSpPr/>
            <p:nvPr/>
          </p:nvSpPr>
          <p:spPr>
            <a:xfrm>
              <a:off x="72390" y="72390"/>
              <a:ext cx="28497017" cy="22469495"/>
            </a:xfrm>
            <a:custGeom>
              <a:avLst/>
              <a:gdLst/>
              <a:ahLst/>
              <a:cxnLst/>
              <a:rect l="l" t="t" r="r" b="b"/>
              <a:pathLst>
                <a:path w="28497017" h="22469495">
                  <a:moveTo>
                    <a:pt x="0" y="0"/>
                  </a:moveTo>
                  <a:lnTo>
                    <a:pt x="28497017" y="0"/>
                  </a:lnTo>
                  <a:lnTo>
                    <a:pt x="28497017" y="22469495"/>
                  </a:lnTo>
                  <a:lnTo>
                    <a:pt x="0" y="22469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FFC"/>
            </a:solidFill>
          </p:spPr>
          <p:txBody>
            <a:bodyPr/>
            <a:lstStyle/>
            <a:p>
              <a:pPr algn="ctr"/>
              <a:r>
                <a:rPr lang="en-US" sz="3600" dirty="0" err="1"/>
                <a:t>Mengidentifikasi</a:t>
              </a:r>
              <a:r>
                <a:rPr lang="en-US" sz="3600" dirty="0"/>
                <a:t> </a:t>
              </a:r>
              <a:r>
                <a:rPr lang="en-US" sz="3600" dirty="0" err="1"/>
                <a:t>struktur</a:t>
              </a:r>
              <a:r>
                <a:rPr lang="en-US" sz="3600" dirty="0"/>
                <a:t> gen</a:t>
              </a:r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395DD28F-EBF1-4FFC-BE37-B10B8D0BAD2A}"/>
                </a:ext>
              </a:extLst>
            </p:cNvPr>
            <p:cNvSpPr/>
            <p:nvPr/>
          </p:nvSpPr>
          <p:spPr>
            <a:xfrm>
              <a:off x="0" y="0"/>
              <a:ext cx="28641796" cy="22614274"/>
            </a:xfrm>
            <a:custGeom>
              <a:avLst/>
              <a:gdLst/>
              <a:ahLst/>
              <a:cxnLst/>
              <a:rect l="l" t="t" r="r" b="b"/>
              <a:pathLst>
                <a:path w="28641796" h="22614274">
                  <a:moveTo>
                    <a:pt x="28497017" y="22469494"/>
                  </a:moveTo>
                  <a:lnTo>
                    <a:pt x="28641796" y="22469494"/>
                  </a:lnTo>
                  <a:lnTo>
                    <a:pt x="28641796" y="22614274"/>
                  </a:lnTo>
                  <a:lnTo>
                    <a:pt x="28497017" y="22614274"/>
                  </a:lnTo>
                  <a:lnTo>
                    <a:pt x="28497017" y="2246949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2469494"/>
                  </a:lnTo>
                  <a:lnTo>
                    <a:pt x="0" y="22469494"/>
                  </a:lnTo>
                  <a:lnTo>
                    <a:pt x="0" y="144780"/>
                  </a:lnTo>
                  <a:close/>
                  <a:moveTo>
                    <a:pt x="0" y="22469494"/>
                  </a:moveTo>
                  <a:lnTo>
                    <a:pt x="144780" y="22469494"/>
                  </a:lnTo>
                  <a:lnTo>
                    <a:pt x="144780" y="22614274"/>
                  </a:lnTo>
                  <a:lnTo>
                    <a:pt x="0" y="22614274"/>
                  </a:lnTo>
                  <a:lnTo>
                    <a:pt x="0" y="22469494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22469494"/>
                  </a:lnTo>
                  <a:lnTo>
                    <a:pt x="28497017" y="22469494"/>
                  </a:lnTo>
                  <a:lnTo>
                    <a:pt x="28497017" y="144780"/>
                  </a:lnTo>
                  <a:close/>
                  <a:moveTo>
                    <a:pt x="144780" y="22469494"/>
                  </a:moveTo>
                  <a:lnTo>
                    <a:pt x="28497017" y="22469494"/>
                  </a:lnTo>
                  <a:lnTo>
                    <a:pt x="28497017" y="22614274"/>
                  </a:lnTo>
                  <a:lnTo>
                    <a:pt x="144780" y="22614274"/>
                  </a:lnTo>
                  <a:lnTo>
                    <a:pt x="144780" y="22469494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7" name="Group 17">
            <a:extLst>
              <a:ext uri="{FF2B5EF4-FFF2-40B4-BE49-F238E27FC236}">
                <a16:creationId xmlns:a16="http://schemas.microsoft.com/office/drawing/2014/main" id="{BF8C02BD-43B6-437D-8E42-3D6263AF15F9}"/>
              </a:ext>
            </a:extLst>
          </p:cNvPr>
          <p:cNvGrpSpPr/>
          <p:nvPr/>
        </p:nvGrpSpPr>
        <p:grpSpPr>
          <a:xfrm>
            <a:off x="12582215" y="2836396"/>
            <a:ext cx="4061931" cy="2022988"/>
            <a:chOff x="0" y="0"/>
            <a:chExt cx="28641797" cy="22614274"/>
          </a:xfrm>
        </p:grpSpPr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A32AC1FD-3DAF-4E58-82E1-F26727869317}"/>
                </a:ext>
              </a:extLst>
            </p:cNvPr>
            <p:cNvSpPr/>
            <p:nvPr/>
          </p:nvSpPr>
          <p:spPr>
            <a:xfrm>
              <a:off x="72390" y="72390"/>
              <a:ext cx="28497017" cy="22469495"/>
            </a:xfrm>
            <a:custGeom>
              <a:avLst/>
              <a:gdLst/>
              <a:ahLst/>
              <a:cxnLst/>
              <a:rect l="l" t="t" r="r" b="b"/>
              <a:pathLst>
                <a:path w="28497017" h="22469495">
                  <a:moveTo>
                    <a:pt x="0" y="0"/>
                  </a:moveTo>
                  <a:lnTo>
                    <a:pt x="28497017" y="0"/>
                  </a:lnTo>
                  <a:lnTo>
                    <a:pt x="28497017" y="22469495"/>
                  </a:lnTo>
                  <a:lnTo>
                    <a:pt x="0" y="22469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FFC"/>
            </a:solidFill>
          </p:spPr>
          <p:txBody>
            <a:bodyPr/>
            <a:lstStyle/>
            <a:p>
              <a:pPr algn="ctr"/>
              <a:r>
                <a:rPr lang="en-US" sz="3600" dirty="0" err="1"/>
                <a:t>Mengidentifikasi</a:t>
              </a:r>
              <a:r>
                <a:rPr lang="en-US" sz="3600" dirty="0"/>
                <a:t> </a:t>
              </a:r>
              <a:r>
                <a:rPr lang="en-US" sz="3600" dirty="0" err="1"/>
                <a:t>struktur</a:t>
              </a:r>
              <a:r>
                <a:rPr lang="en-US" sz="3600" dirty="0"/>
                <a:t> </a:t>
              </a:r>
              <a:r>
                <a:rPr lang="en-US" sz="3600" dirty="0" err="1"/>
                <a:t>kromosom</a:t>
              </a:r>
              <a:endParaRPr lang="en-US" sz="3600" dirty="0"/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7E8C68EA-44CD-407E-B846-A45F5DBF27B1}"/>
                </a:ext>
              </a:extLst>
            </p:cNvPr>
            <p:cNvSpPr/>
            <p:nvPr/>
          </p:nvSpPr>
          <p:spPr>
            <a:xfrm>
              <a:off x="0" y="0"/>
              <a:ext cx="28641796" cy="22614274"/>
            </a:xfrm>
            <a:custGeom>
              <a:avLst/>
              <a:gdLst/>
              <a:ahLst/>
              <a:cxnLst/>
              <a:rect l="l" t="t" r="r" b="b"/>
              <a:pathLst>
                <a:path w="28641796" h="22614274">
                  <a:moveTo>
                    <a:pt x="28497017" y="22469494"/>
                  </a:moveTo>
                  <a:lnTo>
                    <a:pt x="28641796" y="22469494"/>
                  </a:lnTo>
                  <a:lnTo>
                    <a:pt x="28641796" y="22614274"/>
                  </a:lnTo>
                  <a:lnTo>
                    <a:pt x="28497017" y="22614274"/>
                  </a:lnTo>
                  <a:lnTo>
                    <a:pt x="28497017" y="2246949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2469494"/>
                  </a:lnTo>
                  <a:lnTo>
                    <a:pt x="0" y="22469494"/>
                  </a:lnTo>
                  <a:lnTo>
                    <a:pt x="0" y="144780"/>
                  </a:lnTo>
                  <a:close/>
                  <a:moveTo>
                    <a:pt x="0" y="22469494"/>
                  </a:moveTo>
                  <a:lnTo>
                    <a:pt x="144780" y="22469494"/>
                  </a:lnTo>
                  <a:lnTo>
                    <a:pt x="144780" y="22614274"/>
                  </a:lnTo>
                  <a:lnTo>
                    <a:pt x="0" y="22614274"/>
                  </a:lnTo>
                  <a:lnTo>
                    <a:pt x="0" y="22469494"/>
                  </a:lnTo>
                  <a:close/>
                  <a:moveTo>
                    <a:pt x="28497017" y="144780"/>
                  </a:moveTo>
                  <a:lnTo>
                    <a:pt x="28641796" y="144780"/>
                  </a:lnTo>
                  <a:lnTo>
                    <a:pt x="28641796" y="22469494"/>
                  </a:lnTo>
                  <a:lnTo>
                    <a:pt x="28497017" y="22469494"/>
                  </a:lnTo>
                  <a:lnTo>
                    <a:pt x="28497017" y="144780"/>
                  </a:lnTo>
                  <a:close/>
                  <a:moveTo>
                    <a:pt x="144780" y="22469494"/>
                  </a:moveTo>
                  <a:lnTo>
                    <a:pt x="28497017" y="22469494"/>
                  </a:lnTo>
                  <a:lnTo>
                    <a:pt x="28497017" y="22614274"/>
                  </a:lnTo>
                  <a:lnTo>
                    <a:pt x="144780" y="22614274"/>
                  </a:lnTo>
                  <a:lnTo>
                    <a:pt x="144780" y="22469494"/>
                  </a:lnTo>
                  <a:close/>
                  <a:moveTo>
                    <a:pt x="28497017" y="0"/>
                  </a:moveTo>
                  <a:lnTo>
                    <a:pt x="28641796" y="0"/>
                  </a:lnTo>
                  <a:lnTo>
                    <a:pt x="28641796" y="144780"/>
                  </a:lnTo>
                  <a:lnTo>
                    <a:pt x="28497017" y="144780"/>
                  </a:lnTo>
                  <a:lnTo>
                    <a:pt x="284970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8497017" y="0"/>
                  </a:lnTo>
                  <a:lnTo>
                    <a:pt x="284970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4C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7879" y="5143500"/>
            <a:ext cx="18709575" cy="5354850"/>
            <a:chOff x="0" y="0"/>
            <a:chExt cx="111547409" cy="31925879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111402629" cy="31781098"/>
            </a:xfrm>
            <a:custGeom>
              <a:avLst/>
              <a:gdLst/>
              <a:ahLst/>
              <a:cxnLst/>
              <a:rect l="l" t="t" r="r" b="b"/>
              <a:pathLst>
                <a:path w="111402629" h="31781098">
                  <a:moveTo>
                    <a:pt x="0" y="0"/>
                  </a:moveTo>
                  <a:lnTo>
                    <a:pt x="111402629" y="0"/>
                  </a:lnTo>
                  <a:lnTo>
                    <a:pt x="111402629" y="31781098"/>
                  </a:lnTo>
                  <a:lnTo>
                    <a:pt x="0" y="31781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ECB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111547411" cy="31925881"/>
            </a:xfrm>
            <a:custGeom>
              <a:avLst/>
              <a:gdLst/>
              <a:ahLst/>
              <a:cxnLst/>
              <a:rect l="l" t="t" r="r" b="b"/>
              <a:pathLst>
                <a:path w="111547411" h="31925881">
                  <a:moveTo>
                    <a:pt x="111402626" y="31781099"/>
                  </a:moveTo>
                  <a:lnTo>
                    <a:pt x="111547411" y="31781099"/>
                  </a:lnTo>
                  <a:lnTo>
                    <a:pt x="111547411" y="31925881"/>
                  </a:lnTo>
                  <a:lnTo>
                    <a:pt x="111402626" y="31925881"/>
                  </a:lnTo>
                  <a:lnTo>
                    <a:pt x="111402626" y="3178109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1781099"/>
                  </a:lnTo>
                  <a:lnTo>
                    <a:pt x="0" y="31781099"/>
                  </a:lnTo>
                  <a:lnTo>
                    <a:pt x="0" y="144780"/>
                  </a:lnTo>
                  <a:close/>
                  <a:moveTo>
                    <a:pt x="0" y="31781099"/>
                  </a:moveTo>
                  <a:lnTo>
                    <a:pt x="144780" y="31781099"/>
                  </a:lnTo>
                  <a:lnTo>
                    <a:pt x="144780" y="31925881"/>
                  </a:lnTo>
                  <a:lnTo>
                    <a:pt x="0" y="31925881"/>
                  </a:lnTo>
                  <a:lnTo>
                    <a:pt x="0" y="31781099"/>
                  </a:lnTo>
                  <a:close/>
                  <a:moveTo>
                    <a:pt x="111402626" y="144780"/>
                  </a:moveTo>
                  <a:lnTo>
                    <a:pt x="111547411" y="144780"/>
                  </a:lnTo>
                  <a:lnTo>
                    <a:pt x="111547411" y="31781099"/>
                  </a:lnTo>
                  <a:lnTo>
                    <a:pt x="111402626" y="31781099"/>
                  </a:lnTo>
                  <a:lnTo>
                    <a:pt x="111402626" y="144780"/>
                  </a:lnTo>
                  <a:close/>
                  <a:moveTo>
                    <a:pt x="144780" y="31781099"/>
                  </a:moveTo>
                  <a:lnTo>
                    <a:pt x="111402626" y="31781099"/>
                  </a:lnTo>
                  <a:lnTo>
                    <a:pt x="111402626" y="31925881"/>
                  </a:lnTo>
                  <a:lnTo>
                    <a:pt x="144780" y="31925881"/>
                  </a:lnTo>
                  <a:lnTo>
                    <a:pt x="144780" y="31781099"/>
                  </a:lnTo>
                  <a:close/>
                  <a:moveTo>
                    <a:pt x="111402626" y="0"/>
                  </a:moveTo>
                  <a:lnTo>
                    <a:pt x="111547411" y="0"/>
                  </a:lnTo>
                  <a:lnTo>
                    <a:pt x="111547411" y="144780"/>
                  </a:lnTo>
                  <a:lnTo>
                    <a:pt x="111402626" y="144780"/>
                  </a:lnTo>
                  <a:lnTo>
                    <a:pt x="111402626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11402626" y="0"/>
                  </a:lnTo>
                  <a:lnTo>
                    <a:pt x="111402626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316328" y="3631577"/>
            <a:ext cx="1528869" cy="152886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204924" y="6992857"/>
            <a:ext cx="1528869" cy="15288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075155" y="1755722"/>
            <a:ext cx="9317275" cy="819920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672129" y="552397"/>
            <a:ext cx="10705863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36579C"/>
                </a:solidFill>
                <a:latin typeface="Peace Sans"/>
              </a:rPr>
              <a:t>PENGEMASAN DNA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1238" y="1830623"/>
            <a:ext cx="1360632" cy="238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3"/>
              </a:lnSpc>
            </a:pPr>
            <a:r>
              <a:rPr lang="en-US" sz="13980">
                <a:solidFill>
                  <a:srgbClr val="000000"/>
                </a:solidFill>
                <a:latin typeface="Peace Sans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46122" y="1830623"/>
            <a:ext cx="1360632" cy="238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3"/>
              </a:lnSpc>
            </a:pPr>
            <a:r>
              <a:rPr lang="en-US" sz="13980">
                <a:solidFill>
                  <a:srgbClr val="000000"/>
                </a:solidFill>
                <a:latin typeface="Peace Sans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821084" y="6258791"/>
            <a:ext cx="1360632" cy="238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3"/>
              </a:lnSpc>
            </a:pPr>
            <a:r>
              <a:rPr lang="en-US" sz="13980">
                <a:solidFill>
                  <a:srgbClr val="000000"/>
                </a:solidFill>
                <a:latin typeface="Peace Sans"/>
              </a:rPr>
              <a:t>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6200" y="6258791"/>
            <a:ext cx="1360632" cy="238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3"/>
              </a:lnSpc>
            </a:pPr>
            <a:r>
              <a:rPr lang="en-US" sz="13980">
                <a:solidFill>
                  <a:srgbClr val="000000"/>
                </a:solidFill>
                <a:latin typeface="Peace San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4C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543575"/>
            <a:ext cx="13782548" cy="9199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4C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4341"/>
          <a:stretch>
            <a:fillRect/>
          </a:stretch>
        </p:blipFill>
        <p:spPr>
          <a:xfrm>
            <a:off x="1028700" y="724685"/>
            <a:ext cx="15799662" cy="81202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5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171"/>
          <a:stretch>
            <a:fillRect/>
          </a:stretch>
        </p:blipFill>
        <p:spPr>
          <a:xfrm>
            <a:off x="1439386" y="1839762"/>
            <a:ext cx="10930511" cy="702711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9386" y="258763"/>
            <a:ext cx="12605855" cy="137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Peace Sans"/>
              </a:rPr>
              <a:t>TIPE KROMOSOM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13150" r="17037"/>
          <a:stretch>
            <a:fillRect/>
          </a:stretch>
        </p:blipFill>
        <p:spPr>
          <a:xfrm>
            <a:off x="14401800" y="947738"/>
            <a:ext cx="2846289" cy="2038552"/>
          </a:xfrm>
          <a:prstGeom prst="rect">
            <a:avLst/>
          </a:prstGeom>
        </p:spPr>
      </p:pic>
      <p:pic>
        <p:nvPicPr>
          <p:cNvPr id="1026" name="Picture 2" descr="Kromosom Manusia: Struktur, Fungsi, Macam, Tipe - Ilmusiana">
            <a:extLst>
              <a:ext uri="{FF2B5EF4-FFF2-40B4-BE49-F238E27FC236}">
                <a16:creationId xmlns:a16="http://schemas.microsoft.com/office/drawing/2014/main" id="{E268EC1D-B88F-4544-BDD7-66B336708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8088" y="4000500"/>
            <a:ext cx="4158275" cy="411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5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9478" y="802306"/>
            <a:ext cx="13938125" cy="86823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5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09260" y="392445"/>
            <a:ext cx="12669480" cy="95021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5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3403506" cy="728091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403506" y="0"/>
            <a:ext cx="4884494" cy="58293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E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82356" y="701473"/>
            <a:ext cx="14411499" cy="85568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54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35874" y="2636079"/>
            <a:ext cx="9552126" cy="756015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82166" y="90763"/>
            <a:ext cx="8818040" cy="1010547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8735874" y="258763"/>
            <a:ext cx="9311805" cy="137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Peace Sans"/>
              </a:rPr>
              <a:t>KESIMPULAN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34</Words>
  <Application>Microsoft Office PowerPoint</Application>
  <PresentationFormat>Custom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Peace Sans</vt:lpstr>
      <vt:lpstr>Arial</vt:lpstr>
      <vt:lpstr>Cooper Hewitt</vt:lpstr>
      <vt:lpstr>Book Antiqua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Hubungan DNA-Gen-Kromosom dan Pembentukan Sifat</dc:title>
  <cp:lastModifiedBy>Lenovo</cp:lastModifiedBy>
  <cp:revision>4</cp:revision>
  <dcterms:created xsi:type="dcterms:W3CDTF">2006-08-16T00:00:00Z</dcterms:created>
  <dcterms:modified xsi:type="dcterms:W3CDTF">2021-10-04T13:15:48Z</dcterms:modified>
  <dc:identifier>DAEp5c8mU00</dc:identifier>
</cp:coreProperties>
</file>